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da941dab2946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bfc06a9beb4216"/>
  </p:sldMasterIdLst>
  <p:sldIdLst>
    <p:sldId xmlns:r="http://schemas.openxmlformats.org/officeDocument/2006/relationships" id="256" r:id="R4542b7bda705474e"/>
    <p:sldId xmlns:r="http://schemas.openxmlformats.org/officeDocument/2006/relationships" id="257" r:id="Re1cf9bb2db3e41f1"/>
    <p:sldId xmlns:r="http://schemas.openxmlformats.org/officeDocument/2006/relationships" id="258" r:id="Rf57ce209f1514d19"/>
    <p:sldId xmlns:r="http://schemas.openxmlformats.org/officeDocument/2006/relationships" id="259" r:id="R5e1aab2213fd414a"/>
    <p:sldId xmlns:r="http://schemas.openxmlformats.org/officeDocument/2006/relationships" id="260" r:id="Rc2af5d1efaf14c18"/>
    <p:sldId xmlns:r="http://schemas.openxmlformats.org/officeDocument/2006/relationships" id="261" r:id="R4229b6d81d6d4c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bfc06a9beb4216" /><Relationship Type="http://schemas.openxmlformats.org/officeDocument/2006/relationships/slide" Target="/ppt/slides/slide1.xml" Id="R4542b7bda705474e" /><Relationship Type="http://schemas.openxmlformats.org/officeDocument/2006/relationships/slide" Target="/ppt/slides/slide2.xml" Id="Re1cf9bb2db3e41f1" /><Relationship Type="http://schemas.openxmlformats.org/officeDocument/2006/relationships/slide" Target="/ppt/slides/slide3.xml" Id="Rf57ce209f1514d19" /><Relationship Type="http://schemas.openxmlformats.org/officeDocument/2006/relationships/slide" Target="/ppt/slides/slide4.xml" Id="R5e1aab2213fd414a" /><Relationship Type="http://schemas.openxmlformats.org/officeDocument/2006/relationships/slide" Target="/ppt/slides/slide5.xml" Id="Rc2af5d1efaf14c18" /><Relationship Type="http://schemas.openxmlformats.org/officeDocument/2006/relationships/slide" Target="/ppt/slides/slide6.xml" Id="R4229b6d81d6d4c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6e98b343f646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3127b3976a439a" /><Relationship Type="http://schemas.openxmlformats.org/officeDocument/2006/relationships/theme" Target="/ppt/slideMasters/theme/theme1.xml" Id="R118838faae1a4f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3127b3976a43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c2a75a6a14e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0985e4c5a240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1041890f643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e6ce592f248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3fb3b4f0546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a39ca3e5448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JENS REIDAR LILLEBØ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REIDAR LILLEBØ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330 070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252 372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252 372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1 617 204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1 739 327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970 245 367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JENS REIDAR LILLEBØ</a:t>
            </a:r>
          </a:p>
        </p:txBody>
      </p:sp>
    </p:spTree>
  </p:cSld>
  <p:clrMapOvr>
    <a:masterClrMapping xmlns:a="http://schemas.openxmlformats.org/drawingml/2006/main"/>
  </p:clrMapOvr>
</p:sld>
</file>