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da9e2601d844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eba52f9b14524"/>
  </p:sldMasterIdLst>
  <p:sldIdLst>
    <p:sldId xmlns:r="http://schemas.openxmlformats.org/officeDocument/2006/relationships" id="256" r:id="R01c1bb08ea95420e"/>
    <p:sldId xmlns:r="http://schemas.openxmlformats.org/officeDocument/2006/relationships" id="257" r:id="R2c701f9728954440"/>
    <p:sldId xmlns:r="http://schemas.openxmlformats.org/officeDocument/2006/relationships" id="258" r:id="R4ec3844e66734680"/>
    <p:sldId xmlns:r="http://schemas.openxmlformats.org/officeDocument/2006/relationships" id="259" r:id="R897cde03b8704041"/>
    <p:sldId xmlns:r="http://schemas.openxmlformats.org/officeDocument/2006/relationships" id="260" r:id="R9fcd34a79af0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eba52f9b14524" /><Relationship Type="http://schemas.openxmlformats.org/officeDocument/2006/relationships/slide" Target="/ppt/slides/slide1.xml" Id="R01c1bb08ea95420e" /><Relationship Type="http://schemas.openxmlformats.org/officeDocument/2006/relationships/slide" Target="/ppt/slides/slide2.xml" Id="R2c701f9728954440" /><Relationship Type="http://schemas.openxmlformats.org/officeDocument/2006/relationships/slide" Target="/ppt/slides/slide3.xml" Id="R4ec3844e66734680" /><Relationship Type="http://schemas.openxmlformats.org/officeDocument/2006/relationships/slide" Target="/ppt/slides/slide4.xml" Id="R897cde03b8704041" /><Relationship Type="http://schemas.openxmlformats.org/officeDocument/2006/relationships/slide" Target="/ppt/slides/slide5.xml" Id="R9fcd34a79af0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0df62baf8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dbe21c2c14b85" /><Relationship Type="http://schemas.openxmlformats.org/officeDocument/2006/relationships/theme" Target="/ppt/slideMasters/theme/theme1.xml" Id="R50b88a056a6d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dbe21c2c1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324878c12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d7ab6eda0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e7b09b626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a4bb77c8f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121c1ea13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GEIR KVÆSTAD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GEIR KVÆSTAD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GEIR KVÆSTAD ble etablert [år] og holder til i Nedstrand.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GEIR KVÆSTAD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GEIR KVÆSTAD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GEIR KVÆSTAD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Liarvågvegen 559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970 282 939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GEIR KVÆSTAD</a:t>
            </a:r>
          </a:p>
        </p:txBody>
      </p:sp>
    </p:spTree>
  </p:cSld>
  <p:clrMapOvr>
    <a:masterClrMapping xmlns:a="http://schemas.openxmlformats.org/drawingml/2006/main"/>
  </p:clrMapOvr>
</p:sld>
</file>