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99cd57bb56f4f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cb8c11263644f12"/>
  </p:sldMasterIdLst>
  <p:sldIdLst>
    <p:sldId xmlns:r="http://schemas.openxmlformats.org/officeDocument/2006/relationships" id="256" r:id="R5f77f856e80c4bfd"/>
    <p:sldId xmlns:r="http://schemas.openxmlformats.org/officeDocument/2006/relationships" id="257" r:id="R89cdb4504bf54100"/>
    <p:sldId xmlns:r="http://schemas.openxmlformats.org/officeDocument/2006/relationships" id="258" r:id="Rfb719160c99147ca"/>
    <p:sldId xmlns:r="http://schemas.openxmlformats.org/officeDocument/2006/relationships" id="259" r:id="R866d662d199c4dd1"/>
    <p:sldId xmlns:r="http://schemas.openxmlformats.org/officeDocument/2006/relationships" id="260" r:id="Rd32394b8c7e8433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b8c11263644f12" /><Relationship Type="http://schemas.openxmlformats.org/officeDocument/2006/relationships/slide" Target="/ppt/slides/slide1.xml" Id="R5f77f856e80c4bfd" /><Relationship Type="http://schemas.openxmlformats.org/officeDocument/2006/relationships/slide" Target="/ppt/slides/slide2.xml" Id="R89cdb4504bf54100" /><Relationship Type="http://schemas.openxmlformats.org/officeDocument/2006/relationships/slide" Target="/ppt/slides/slide3.xml" Id="Rfb719160c99147ca" /><Relationship Type="http://schemas.openxmlformats.org/officeDocument/2006/relationships/slide" Target="/ppt/slides/slide4.xml" Id="R866d662d199c4dd1" /><Relationship Type="http://schemas.openxmlformats.org/officeDocument/2006/relationships/slide" Target="/ppt/slides/slide5.xml" Id="Rd32394b8c7e8433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6b743c0d3a49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9027e53bc545f7" /><Relationship Type="http://schemas.openxmlformats.org/officeDocument/2006/relationships/theme" Target="/ppt/slideMasters/theme/theme1.xml" Id="R0040c349786042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9027e53bc545f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3e2cf399564ed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d1e20efcda41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7830e2451f4d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95fe32749146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9aedd3d53346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TANGEN ELLEN VETERINÆR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TANGEN ELLEN VETERINÆR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TANGEN ELLEN VETERINÆR ble etablert [år] og holder til i Lørenskog.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TANGEN ELLEN VETERINÆR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TANGEN ELLEN VETERINÆR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TANGEN ELLEN VETERINÆR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Mariholtveien 100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1461 Lørenskog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970 290 877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TANGEN ELLEN VETERINÆR</a:t>
            </a:r>
          </a:p>
        </p:txBody>
      </p:sp>
    </p:spTree>
  </p:cSld>
  <p:clrMapOvr>
    <a:masterClrMapping xmlns:a="http://schemas.openxmlformats.org/drawingml/2006/main"/>
  </p:clrMapOvr>
</p:sld>
</file>