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9f38d541b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33d4683d34e23"/>
  </p:sldMasterIdLst>
  <p:sldIdLst>
    <p:sldId xmlns:r="http://schemas.openxmlformats.org/officeDocument/2006/relationships" id="256" r:id="R75bbef5e53fb4dd9"/>
    <p:sldId xmlns:r="http://schemas.openxmlformats.org/officeDocument/2006/relationships" id="257" r:id="R6ebe689ea630486d"/>
    <p:sldId xmlns:r="http://schemas.openxmlformats.org/officeDocument/2006/relationships" id="258" r:id="Ra379b916e82b49e4"/>
    <p:sldId xmlns:r="http://schemas.openxmlformats.org/officeDocument/2006/relationships" id="259" r:id="R56883c204cb74a37"/>
    <p:sldId xmlns:r="http://schemas.openxmlformats.org/officeDocument/2006/relationships" id="260" r:id="Rd39201cb64af4166"/>
    <p:sldId xmlns:r="http://schemas.openxmlformats.org/officeDocument/2006/relationships" id="261" r:id="Rc8b4b56f1b1f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33d4683d34e23" /><Relationship Type="http://schemas.openxmlformats.org/officeDocument/2006/relationships/slide" Target="/ppt/slides/slide1.xml" Id="R75bbef5e53fb4dd9" /><Relationship Type="http://schemas.openxmlformats.org/officeDocument/2006/relationships/slide" Target="/ppt/slides/slide2.xml" Id="R6ebe689ea630486d" /><Relationship Type="http://schemas.openxmlformats.org/officeDocument/2006/relationships/slide" Target="/ppt/slides/slide3.xml" Id="Ra379b916e82b49e4" /><Relationship Type="http://schemas.openxmlformats.org/officeDocument/2006/relationships/slide" Target="/ppt/slides/slide4.xml" Id="R56883c204cb74a37" /><Relationship Type="http://schemas.openxmlformats.org/officeDocument/2006/relationships/slide" Target="/ppt/slides/slide5.xml" Id="Rd39201cb64af4166" /><Relationship Type="http://schemas.openxmlformats.org/officeDocument/2006/relationships/slide" Target="/ppt/slides/slide6.xml" Id="Rc8b4b56f1b1f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5dfcab664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37cada64422d" /><Relationship Type="http://schemas.openxmlformats.org/officeDocument/2006/relationships/theme" Target="/ppt/slideMasters/theme/theme1.xml" Id="R0db11c069cbf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237cada64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2c60e170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302de803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9ffef094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786b2266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d6a7c3ab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2b6ddf6a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LOFTHUS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Kvålsgrend 140A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3891 Høydalsmo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64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