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7a4b17350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595d472ad4bf8"/>
  </p:sldMasterIdLst>
  <p:sldIdLst>
    <p:sldId xmlns:r="http://schemas.openxmlformats.org/officeDocument/2006/relationships" id="256" r:id="Ra598daacf6434e1f"/>
    <p:sldId xmlns:r="http://schemas.openxmlformats.org/officeDocument/2006/relationships" id="257" r:id="Ree93d38209584534"/>
    <p:sldId xmlns:r="http://schemas.openxmlformats.org/officeDocument/2006/relationships" id="258" r:id="Re92b6ca4969a4188"/>
    <p:sldId xmlns:r="http://schemas.openxmlformats.org/officeDocument/2006/relationships" id="259" r:id="Rac6d168d586a41f7"/>
    <p:sldId xmlns:r="http://schemas.openxmlformats.org/officeDocument/2006/relationships" id="260" r:id="Rb314360a105d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595d472ad4bf8" /><Relationship Type="http://schemas.openxmlformats.org/officeDocument/2006/relationships/slide" Target="/ppt/slides/slide1.xml" Id="Ra598daacf6434e1f" /><Relationship Type="http://schemas.openxmlformats.org/officeDocument/2006/relationships/slide" Target="/ppt/slides/slide2.xml" Id="Ree93d38209584534" /><Relationship Type="http://schemas.openxmlformats.org/officeDocument/2006/relationships/slide" Target="/ppt/slides/slide3.xml" Id="Re92b6ca4969a4188" /><Relationship Type="http://schemas.openxmlformats.org/officeDocument/2006/relationships/slide" Target="/ppt/slides/slide4.xml" Id="Rac6d168d586a41f7" /><Relationship Type="http://schemas.openxmlformats.org/officeDocument/2006/relationships/slide" Target="/ppt/slides/slide5.xml" Id="Rb314360a105d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b6797d7c2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6252b1684936" /><Relationship Type="http://schemas.openxmlformats.org/officeDocument/2006/relationships/theme" Target="/ppt/slideMasters/theme/theme1.xml" Id="R937c7532f0a4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a6252b168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96ff9f63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26076e137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89a0ce717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90a019f6b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ae5ab703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LOFTHUS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LOFTHUS ble etablert [år] og holder til i Høydalsmo.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Kvålsgrend 140A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3891 Høydalsmo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07 64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970 295 402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LOFTHUS</a:t>
            </a:r>
          </a:p>
        </p:txBody>
      </p:sp>
    </p:spTree>
  </p:cSld>
  <p:clrMapOvr>
    <a:masterClrMapping xmlns:a="http://schemas.openxmlformats.org/drawingml/2006/main"/>
  </p:clrMapOvr>
</p:sld>
</file>