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30b7a1b3a40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56c634ddbf435a"/>
  </p:sldMasterIdLst>
  <p:sldIdLst>
    <p:sldId xmlns:r="http://schemas.openxmlformats.org/officeDocument/2006/relationships" id="256" r:id="R8b8916e88319417d"/>
    <p:sldId xmlns:r="http://schemas.openxmlformats.org/officeDocument/2006/relationships" id="257" r:id="Rccb3d795799641a6"/>
    <p:sldId xmlns:r="http://schemas.openxmlformats.org/officeDocument/2006/relationships" id="258" r:id="R0e46f6f61ebd401c"/>
    <p:sldId xmlns:r="http://schemas.openxmlformats.org/officeDocument/2006/relationships" id="259" r:id="R5fb8e0ab1df2414f"/>
    <p:sldId xmlns:r="http://schemas.openxmlformats.org/officeDocument/2006/relationships" id="260" r:id="Rd0483cee6e8f4520"/>
    <p:sldId xmlns:r="http://schemas.openxmlformats.org/officeDocument/2006/relationships" id="261" r:id="Rc3d3f4c4360b47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6c634ddbf435a" /><Relationship Type="http://schemas.openxmlformats.org/officeDocument/2006/relationships/slide" Target="/ppt/slides/slide1.xml" Id="R8b8916e88319417d" /><Relationship Type="http://schemas.openxmlformats.org/officeDocument/2006/relationships/slide" Target="/ppt/slides/slide2.xml" Id="Rccb3d795799641a6" /><Relationship Type="http://schemas.openxmlformats.org/officeDocument/2006/relationships/slide" Target="/ppt/slides/slide3.xml" Id="R0e46f6f61ebd401c" /><Relationship Type="http://schemas.openxmlformats.org/officeDocument/2006/relationships/slide" Target="/ppt/slides/slide4.xml" Id="R5fb8e0ab1df2414f" /><Relationship Type="http://schemas.openxmlformats.org/officeDocument/2006/relationships/slide" Target="/ppt/slides/slide5.xml" Id="Rd0483cee6e8f4520" /><Relationship Type="http://schemas.openxmlformats.org/officeDocument/2006/relationships/slide" Target="/ppt/slides/slide6.xml" Id="Rc3d3f4c4360b47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3bca2afc24a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b034dfd944570" /><Relationship Type="http://schemas.openxmlformats.org/officeDocument/2006/relationships/theme" Target="/ppt/slideMasters/theme/theme1.xml" Id="R4166288cec1e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b034dfd94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03e71b6443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1a0302580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8f783a30a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5ee2269004f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3f6634f6243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cae329d7b44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HÅLAND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Toppalandsvegen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04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970 299 289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