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93e5cf87884d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75a93ff854439f"/>
  </p:sldMasterIdLst>
  <p:sldIdLst>
    <p:sldId xmlns:r="http://schemas.openxmlformats.org/officeDocument/2006/relationships" id="256" r:id="R9de7a59fb8c44c7b"/>
    <p:sldId xmlns:r="http://schemas.openxmlformats.org/officeDocument/2006/relationships" id="257" r:id="R199ceeecb7594c41"/>
    <p:sldId xmlns:r="http://schemas.openxmlformats.org/officeDocument/2006/relationships" id="258" r:id="R7433ea8e2671403c"/>
    <p:sldId xmlns:r="http://schemas.openxmlformats.org/officeDocument/2006/relationships" id="259" r:id="R10b9c6f83a85400a"/>
    <p:sldId xmlns:r="http://schemas.openxmlformats.org/officeDocument/2006/relationships" id="260" r:id="Rd5161ca34bc340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75a93ff854439f" /><Relationship Type="http://schemas.openxmlformats.org/officeDocument/2006/relationships/slide" Target="/ppt/slides/slide1.xml" Id="R9de7a59fb8c44c7b" /><Relationship Type="http://schemas.openxmlformats.org/officeDocument/2006/relationships/slide" Target="/ppt/slides/slide2.xml" Id="R199ceeecb7594c41" /><Relationship Type="http://schemas.openxmlformats.org/officeDocument/2006/relationships/slide" Target="/ppt/slides/slide3.xml" Id="R7433ea8e2671403c" /><Relationship Type="http://schemas.openxmlformats.org/officeDocument/2006/relationships/slide" Target="/ppt/slides/slide4.xml" Id="R10b9c6f83a85400a" /><Relationship Type="http://schemas.openxmlformats.org/officeDocument/2006/relationships/slide" Target="/ppt/slides/slide5.xml" Id="Rd5161ca34bc340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8530b2d3e343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9265d1a2244c9" /><Relationship Type="http://schemas.openxmlformats.org/officeDocument/2006/relationships/theme" Target="/ppt/slideMasters/theme/theme1.xml" Id="R317a8cabb05743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49265d1a2244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ce8f628fa45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0c4be8cd445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4bec812f941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7cd2f9aea44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d35ce9c8240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EGIL HÅLAND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HÅLAND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HÅLAND ble etablert [år] og holder til i Varhaug.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HÅLAND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HÅLAND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HÅLAND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Toppalandsvegen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4360 Varhaug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43 04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970 299 289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HÅLAND</a:t>
            </a:r>
          </a:p>
        </p:txBody>
      </p:sp>
    </p:spTree>
  </p:cSld>
  <p:clrMapOvr>
    <a:masterClrMapping xmlns:a="http://schemas.openxmlformats.org/drawingml/2006/main"/>
  </p:clrMapOvr>
</p:sld>
</file>