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982a31136d47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08c3039b91478f"/>
  </p:sldMasterIdLst>
  <p:sldIdLst>
    <p:sldId xmlns:r="http://schemas.openxmlformats.org/officeDocument/2006/relationships" id="256" r:id="Rec061c3757f54f0a"/>
    <p:sldId xmlns:r="http://schemas.openxmlformats.org/officeDocument/2006/relationships" id="257" r:id="R3cdf5fbedb334de3"/>
    <p:sldId xmlns:r="http://schemas.openxmlformats.org/officeDocument/2006/relationships" id="258" r:id="R080acd6be5e143ed"/>
    <p:sldId xmlns:r="http://schemas.openxmlformats.org/officeDocument/2006/relationships" id="259" r:id="Rfce9899418b4495a"/>
    <p:sldId xmlns:r="http://schemas.openxmlformats.org/officeDocument/2006/relationships" id="260" r:id="R260060190ca24dbf"/>
    <p:sldId xmlns:r="http://schemas.openxmlformats.org/officeDocument/2006/relationships" id="261" r:id="R4caba9b029f54c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08c3039b91478f" /><Relationship Type="http://schemas.openxmlformats.org/officeDocument/2006/relationships/slide" Target="/ppt/slides/slide1.xml" Id="Rec061c3757f54f0a" /><Relationship Type="http://schemas.openxmlformats.org/officeDocument/2006/relationships/slide" Target="/ppt/slides/slide2.xml" Id="R3cdf5fbedb334de3" /><Relationship Type="http://schemas.openxmlformats.org/officeDocument/2006/relationships/slide" Target="/ppt/slides/slide3.xml" Id="R080acd6be5e143ed" /><Relationship Type="http://schemas.openxmlformats.org/officeDocument/2006/relationships/slide" Target="/ppt/slides/slide4.xml" Id="Rfce9899418b4495a" /><Relationship Type="http://schemas.openxmlformats.org/officeDocument/2006/relationships/slide" Target="/ppt/slides/slide5.xml" Id="R260060190ca24dbf" /><Relationship Type="http://schemas.openxmlformats.org/officeDocument/2006/relationships/slide" Target="/ppt/slides/slide6.xml" Id="R4caba9b029f54c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b3676c13c846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e005f0c744136" /><Relationship Type="http://schemas.openxmlformats.org/officeDocument/2006/relationships/theme" Target="/ppt/slideMasters/theme/theme1.xml" Id="Re10b67c3afe640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ae005f0c7441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4625a1e984c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43a1c2ce840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8798ab46144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a330069d541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57e7e189642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5c6e0bf354f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SPIR - PROFESJONSFORBUNDET FOR PRESTER, DIAKONER, KATEKETER OG PEDAGOGER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SPIR - PROFESJONSFORBUNDET FOR PRESTER, DIAKONER, KATEKETER OG PEDAGOGER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18 728 815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−2 049 665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−985 555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25 080 450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27 717 697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gate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16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post@spirprofesjon.no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www.spirprofesjon.no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970 349 820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