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6e75af7c9e48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ae1e6605fc4d14"/>
  </p:sldMasterIdLst>
  <p:sldIdLst>
    <p:sldId xmlns:r="http://schemas.openxmlformats.org/officeDocument/2006/relationships" id="256" r:id="R6f2e4686a0b24d3e"/>
    <p:sldId xmlns:r="http://schemas.openxmlformats.org/officeDocument/2006/relationships" id="257" r:id="R1f26fb4cff094191"/>
    <p:sldId xmlns:r="http://schemas.openxmlformats.org/officeDocument/2006/relationships" id="258" r:id="Ra7b2dca731f54d9e"/>
    <p:sldId xmlns:r="http://schemas.openxmlformats.org/officeDocument/2006/relationships" id="259" r:id="Rb129ef2f6b4844b5"/>
    <p:sldId xmlns:r="http://schemas.openxmlformats.org/officeDocument/2006/relationships" id="260" r:id="Rbc6be3555ba145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ae1e6605fc4d14" /><Relationship Type="http://schemas.openxmlformats.org/officeDocument/2006/relationships/slide" Target="/ppt/slides/slide1.xml" Id="R6f2e4686a0b24d3e" /><Relationship Type="http://schemas.openxmlformats.org/officeDocument/2006/relationships/slide" Target="/ppt/slides/slide2.xml" Id="R1f26fb4cff094191" /><Relationship Type="http://schemas.openxmlformats.org/officeDocument/2006/relationships/slide" Target="/ppt/slides/slide3.xml" Id="Ra7b2dca731f54d9e" /><Relationship Type="http://schemas.openxmlformats.org/officeDocument/2006/relationships/slide" Target="/ppt/slides/slide4.xml" Id="Rb129ef2f6b4844b5" /><Relationship Type="http://schemas.openxmlformats.org/officeDocument/2006/relationships/slide" Target="/ppt/slides/slide5.xml" Id="Rbc6be3555ba145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ab00c782ae4c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01f564dec4252" /><Relationship Type="http://schemas.openxmlformats.org/officeDocument/2006/relationships/theme" Target="/ppt/slideMasters/theme/theme1.xml" Id="R89e01736e0044a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101f564dec42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139cd4b504c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fc91e08fe43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818abe92c47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73cb7107a48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5042f6ec044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FROGN SMÅDYRPRAKSIS H BRULAND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FROGN SMÅDYRPRAKSIS H BRULAND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 SMÅDYRPRAKSIS H BRULAND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FROGN SMÅDYRPRAKSIS H BRULAND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FROGN SMÅDYRPRAKSIS H BRULAND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FROGN SMÅDYRPRAKSIS H BRULAND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Oberst Eriksens 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1445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64932308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970 352 902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FROGN SMÅDYRPRAKSIS H BRULAND</a:t>
            </a:r>
          </a:p>
        </p:txBody>
      </p:sp>
    </p:spTree>
  </p:cSld>
  <p:clrMapOvr>
    <a:masterClrMapping xmlns:a="http://schemas.openxmlformats.org/drawingml/2006/main"/>
  </p:clrMapOvr>
</p:sld>
</file>