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93c24c8e8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18aaa72e3468c"/>
  </p:sldMasterIdLst>
  <p:sldIdLst>
    <p:sldId xmlns:r="http://schemas.openxmlformats.org/officeDocument/2006/relationships" id="256" r:id="R3190dd9e6efc4a64"/>
    <p:sldId xmlns:r="http://schemas.openxmlformats.org/officeDocument/2006/relationships" id="257" r:id="R71f48c8b70d2488f"/>
    <p:sldId xmlns:r="http://schemas.openxmlformats.org/officeDocument/2006/relationships" id="258" r:id="Re4c3092ad53946df"/>
    <p:sldId xmlns:r="http://schemas.openxmlformats.org/officeDocument/2006/relationships" id="259" r:id="R0d8fd908ee794c5b"/>
    <p:sldId xmlns:r="http://schemas.openxmlformats.org/officeDocument/2006/relationships" id="260" r:id="Rb88b841d055b4886"/>
    <p:sldId xmlns:r="http://schemas.openxmlformats.org/officeDocument/2006/relationships" id="261" r:id="R818ea3f8b7ad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18aaa72e3468c" /><Relationship Type="http://schemas.openxmlformats.org/officeDocument/2006/relationships/slide" Target="/ppt/slides/slide1.xml" Id="R3190dd9e6efc4a64" /><Relationship Type="http://schemas.openxmlformats.org/officeDocument/2006/relationships/slide" Target="/ppt/slides/slide2.xml" Id="R71f48c8b70d2488f" /><Relationship Type="http://schemas.openxmlformats.org/officeDocument/2006/relationships/slide" Target="/ppt/slides/slide3.xml" Id="Re4c3092ad53946df" /><Relationship Type="http://schemas.openxmlformats.org/officeDocument/2006/relationships/slide" Target="/ppt/slides/slide4.xml" Id="R0d8fd908ee794c5b" /><Relationship Type="http://schemas.openxmlformats.org/officeDocument/2006/relationships/slide" Target="/ppt/slides/slide5.xml" Id="Rb88b841d055b4886" /><Relationship Type="http://schemas.openxmlformats.org/officeDocument/2006/relationships/slide" Target="/ppt/slides/slide6.xml" Id="R818ea3f8b7ad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56540e270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9750ef1d464f" /><Relationship Type="http://schemas.openxmlformats.org/officeDocument/2006/relationships/theme" Target="/ppt/slideMasters/theme/theme1.xml" Id="R71f4051beaef43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39750ef1d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cc662048b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d5dd097b849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8ccf5d00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9061c4f6a40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9b7b1ae4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e800cb4c2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