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54d1155fc5f4d0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c1325ed68a24f97"/>
  </p:sldMasterIdLst>
  <p:sldIdLst>
    <p:sldId xmlns:r="http://schemas.openxmlformats.org/officeDocument/2006/relationships" id="256" r:id="R6c78df66a0634267"/>
    <p:sldId xmlns:r="http://schemas.openxmlformats.org/officeDocument/2006/relationships" id="257" r:id="R0808ef4c1e51407c"/>
    <p:sldId xmlns:r="http://schemas.openxmlformats.org/officeDocument/2006/relationships" id="258" r:id="R7fbe80144e604ff9"/>
    <p:sldId xmlns:r="http://schemas.openxmlformats.org/officeDocument/2006/relationships" id="259" r:id="Rb34b41124a9643f0"/>
    <p:sldId xmlns:r="http://schemas.openxmlformats.org/officeDocument/2006/relationships" id="260" r:id="Re76d0a77b0e641c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c1325ed68a24f97" /><Relationship Type="http://schemas.openxmlformats.org/officeDocument/2006/relationships/slide" Target="/ppt/slides/slide1.xml" Id="R6c78df66a0634267" /><Relationship Type="http://schemas.openxmlformats.org/officeDocument/2006/relationships/slide" Target="/ppt/slides/slide2.xml" Id="R0808ef4c1e51407c" /><Relationship Type="http://schemas.openxmlformats.org/officeDocument/2006/relationships/slide" Target="/ppt/slides/slide3.xml" Id="R7fbe80144e604ff9" /><Relationship Type="http://schemas.openxmlformats.org/officeDocument/2006/relationships/slide" Target="/ppt/slides/slide4.xml" Id="Rb34b41124a9643f0" /><Relationship Type="http://schemas.openxmlformats.org/officeDocument/2006/relationships/slide" Target="/ppt/slides/slide5.xml" Id="Re76d0a77b0e641c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2eab4f6ba9a4c8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786ca174234bc0" /><Relationship Type="http://schemas.openxmlformats.org/officeDocument/2006/relationships/theme" Target="/ppt/slideMasters/theme/theme1.xml" Id="R31bcb594bfc74b4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7786ca174234bc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85af44f8c4421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f4103c62b4420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40c7efcdab484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9106b25f5e43c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56b3934125433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BERNT OLAV KARLGÅRD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BERNT OLAV KARLGÅRD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BERNT OLAV KARLGÅRD ble etablert [år] og holder til i Verdal.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BERNT OLAV KARLGÅRD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BERNT OLAV KARLGÅRD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BERNT OLAV KARLGÅRD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Møllegata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7650 Verdal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74 07 00 26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970 354 433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BERNT OLAV KARLGÅRD</a:t>
            </a:r>
          </a:p>
        </p:txBody>
      </p:sp>
    </p:spTree>
  </p:cSld>
  <p:clrMapOvr>
    <a:masterClrMapping xmlns:a="http://schemas.openxmlformats.org/drawingml/2006/main"/>
  </p:clrMapOvr>
</p:sld>
</file>