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b1e28ff1a46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5adbff5e2460e"/>
  </p:sldMasterIdLst>
  <p:sldIdLst>
    <p:sldId xmlns:r="http://schemas.openxmlformats.org/officeDocument/2006/relationships" id="256" r:id="R12c223bb23b64c28"/>
    <p:sldId xmlns:r="http://schemas.openxmlformats.org/officeDocument/2006/relationships" id="257" r:id="Rd4ef14f9442f4403"/>
    <p:sldId xmlns:r="http://schemas.openxmlformats.org/officeDocument/2006/relationships" id="258" r:id="Re990eac3eee749a7"/>
    <p:sldId xmlns:r="http://schemas.openxmlformats.org/officeDocument/2006/relationships" id="259" r:id="R951cd032c2704e81"/>
    <p:sldId xmlns:r="http://schemas.openxmlformats.org/officeDocument/2006/relationships" id="260" r:id="R9738e98e4773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5adbff5e2460e" /><Relationship Type="http://schemas.openxmlformats.org/officeDocument/2006/relationships/slide" Target="/ppt/slides/slide1.xml" Id="R12c223bb23b64c28" /><Relationship Type="http://schemas.openxmlformats.org/officeDocument/2006/relationships/slide" Target="/ppt/slides/slide2.xml" Id="Rd4ef14f9442f4403" /><Relationship Type="http://schemas.openxmlformats.org/officeDocument/2006/relationships/slide" Target="/ppt/slides/slide3.xml" Id="Re990eac3eee749a7" /><Relationship Type="http://schemas.openxmlformats.org/officeDocument/2006/relationships/slide" Target="/ppt/slides/slide4.xml" Id="R951cd032c2704e81" /><Relationship Type="http://schemas.openxmlformats.org/officeDocument/2006/relationships/slide" Target="/ppt/slides/slide5.xml" Id="R9738e98e4773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77635c1db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d72c714504669" /><Relationship Type="http://schemas.openxmlformats.org/officeDocument/2006/relationships/theme" Target="/ppt/slideMasters/theme/theme1.xml" Id="R15a29539618142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ad72c7145046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fcf94aac249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daa12c1a94b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eb46bed47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d67a2249540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e1086d41149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MÅBUHOLT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MÅBUHOLT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MÅBUHOLT ANS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MÅBUHOLT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MÅBUHOLT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MÅBUHOLT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Rute 529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970 358 765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MÅBUHOLT ANS</a:t>
            </a:r>
          </a:p>
        </p:txBody>
      </p:sp>
    </p:spTree>
  </p:cSld>
  <p:clrMapOvr>
    <a:masterClrMapping xmlns:a="http://schemas.openxmlformats.org/drawingml/2006/main"/>
  </p:clrMapOvr>
</p:sld>
</file>