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e049aad867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d1a50cfee4095"/>
  </p:sldMasterIdLst>
  <p:sldIdLst>
    <p:sldId xmlns:r="http://schemas.openxmlformats.org/officeDocument/2006/relationships" id="256" r:id="R387682a79c944d6b"/>
    <p:sldId xmlns:r="http://schemas.openxmlformats.org/officeDocument/2006/relationships" id="257" r:id="R79c2fcd141b4486a"/>
    <p:sldId xmlns:r="http://schemas.openxmlformats.org/officeDocument/2006/relationships" id="258" r:id="Rcb3e0fb9e7eb4ad2"/>
    <p:sldId xmlns:r="http://schemas.openxmlformats.org/officeDocument/2006/relationships" id="259" r:id="Rea9eb4236b4742a8"/>
    <p:sldId xmlns:r="http://schemas.openxmlformats.org/officeDocument/2006/relationships" id="260" r:id="R860ed711e308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d1a50cfee4095" /><Relationship Type="http://schemas.openxmlformats.org/officeDocument/2006/relationships/slide" Target="/ppt/slides/slide1.xml" Id="R387682a79c944d6b" /><Relationship Type="http://schemas.openxmlformats.org/officeDocument/2006/relationships/slide" Target="/ppt/slides/slide2.xml" Id="R79c2fcd141b4486a" /><Relationship Type="http://schemas.openxmlformats.org/officeDocument/2006/relationships/slide" Target="/ppt/slides/slide3.xml" Id="Rcb3e0fb9e7eb4ad2" /><Relationship Type="http://schemas.openxmlformats.org/officeDocument/2006/relationships/slide" Target="/ppt/slides/slide4.xml" Id="Rea9eb4236b4742a8" /><Relationship Type="http://schemas.openxmlformats.org/officeDocument/2006/relationships/slide" Target="/ppt/slides/slide5.xml" Id="R860ed711e308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52f92f3db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18f96d855433a" /><Relationship Type="http://schemas.openxmlformats.org/officeDocument/2006/relationships/theme" Target="/ppt/slideMasters/theme/theme1.xml" Id="Rec8f57c7290049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418f96d85543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76996e7bf47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b703f4fd745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68f82ca4d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f712df6df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6a60c26d14a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NORHEIM KONRAD VETERINÆR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KONRAD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NORHEIM KONRAD VETERINÆR ble etablert [år] og holder til i Sjernarøy.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KONRAD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KONRAD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KONRAD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Norheim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4170 Sjernarøy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51710453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970 360 697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KONRAD VETERINÆR</a:t>
            </a:r>
          </a:p>
        </p:txBody>
      </p:sp>
    </p:spTree>
  </p:cSld>
  <p:clrMapOvr>
    <a:masterClrMapping xmlns:a="http://schemas.openxmlformats.org/drawingml/2006/main"/>
  </p:clrMapOvr>
</p:sld>
</file>