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6f108327f444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8d22009e9b4037"/>
  </p:sldMasterIdLst>
  <p:sldIdLst>
    <p:sldId xmlns:r="http://schemas.openxmlformats.org/officeDocument/2006/relationships" id="256" r:id="R0317171b635e4af6"/>
    <p:sldId xmlns:r="http://schemas.openxmlformats.org/officeDocument/2006/relationships" id="257" r:id="R40d3d19060ce444d"/>
    <p:sldId xmlns:r="http://schemas.openxmlformats.org/officeDocument/2006/relationships" id="258" r:id="R36cdcbb12c8242d0"/>
    <p:sldId xmlns:r="http://schemas.openxmlformats.org/officeDocument/2006/relationships" id="259" r:id="Ra827104993334631"/>
    <p:sldId xmlns:r="http://schemas.openxmlformats.org/officeDocument/2006/relationships" id="260" r:id="R8844c54dece046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8d22009e9b4037" /><Relationship Type="http://schemas.openxmlformats.org/officeDocument/2006/relationships/slide" Target="/ppt/slides/slide1.xml" Id="R0317171b635e4af6" /><Relationship Type="http://schemas.openxmlformats.org/officeDocument/2006/relationships/slide" Target="/ppt/slides/slide2.xml" Id="R40d3d19060ce444d" /><Relationship Type="http://schemas.openxmlformats.org/officeDocument/2006/relationships/slide" Target="/ppt/slides/slide3.xml" Id="R36cdcbb12c8242d0" /><Relationship Type="http://schemas.openxmlformats.org/officeDocument/2006/relationships/slide" Target="/ppt/slides/slide4.xml" Id="Ra827104993334631" /><Relationship Type="http://schemas.openxmlformats.org/officeDocument/2006/relationships/slide" Target="/ppt/slides/slide5.xml" Id="R8844c54dece046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a788d0ad284a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8131a6817c4fc1" /><Relationship Type="http://schemas.openxmlformats.org/officeDocument/2006/relationships/theme" Target="/ppt/slideMasters/theme/theme1.xml" Id="R5f406404789047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68131a6817c4f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4ace30e1ec4f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1dee2363464e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edfa8ba88f48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621c1cd17141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f20a2e79b841d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HARSTAD MARIANNE VETERINÆR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HARSTAD MARIANNE VETERINÆR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HARSTAD MARIANNE VETERINÆR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HARSTAD MARIANNE VETERINÆR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HARSTAD MARIANNE VETERINÆR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HARSTAD MARIANNE VETERINÆR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Årømyran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6421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970 361 421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HARSTAD MARIANNE VETERINÆR</a:t>
            </a:r>
          </a:p>
        </p:txBody>
      </p:sp>
    </p:spTree>
  </p:cSld>
  <p:clrMapOvr>
    <a:masterClrMapping xmlns:a="http://schemas.openxmlformats.org/drawingml/2006/main"/>
  </p:clrMapOvr>
</p:sld>
</file>