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864b931e4b4f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f3315eef184c6d"/>
  </p:sldMasterIdLst>
  <p:sldIdLst>
    <p:sldId xmlns:r="http://schemas.openxmlformats.org/officeDocument/2006/relationships" id="256" r:id="R9387ed80d0f54df9"/>
    <p:sldId xmlns:r="http://schemas.openxmlformats.org/officeDocument/2006/relationships" id="257" r:id="R444e231275d946ce"/>
    <p:sldId xmlns:r="http://schemas.openxmlformats.org/officeDocument/2006/relationships" id="258" r:id="Rcb547773751e47df"/>
    <p:sldId xmlns:r="http://schemas.openxmlformats.org/officeDocument/2006/relationships" id="259" r:id="R0e806ba84f6b4446"/>
    <p:sldId xmlns:r="http://schemas.openxmlformats.org/officeDocument/2006/relationships" id="260" r:id="R8beb2d958a4d49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f3315eef184c6d" /><Relationship Type="http://schemas.openxmlformats.org/officeDocument/2006/relationships/slide" Target="/ppt/slides/slide1.xml" Id="R9387ed80d0f54df9" /><Relationship Type="http://schemas.openxmlformats.org/officeDocument/2006/relationships/slide" Target="/ppt/slides/slide2.xml" Id="R444e231275d946ce" /><Relationship Type="http://schemas.openxmlformats.org/officeDocument/2006/relationships/slide" Target="/ppt/slides/slide3.xml" Id="Rcb547773751e47df" /><Relationship Type="http://schemas.openxmlformats.org/officeDocument/2006/relationships/slide" Target="/ppt/slides/slide4.xml" Id="R0e806ba84f6b4446" /><Relationship Type="http://schemas.openxmlformats.org/officeDocument/2006/relationships/slide" Target="/ppt/slides/slide5.xml" Id="R8beb2d958a4d49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04d5d7db6540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12acdf0f94f45" /><Relationship Type="http://schemas.openxmlformats.org/officeDocument/2006/relationships/theme" Target="/ppt/slideMasters/theme/theme1.xml" Id="R3068a593847d49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112acdf0f94f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649bc4b854e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280b1a9b540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e46fd90974d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4b8b904aa43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4a2f2378d44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LANGE KRISTIN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LANGE KRISTIN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LANGE KRISTIN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LANGE KRISTIN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LANGE KRISTIN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LANGE KRISTIN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Rolfsbuktalléen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970 367 357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LANGE KRISTIN</a:t>
            </a:r>
          </a:p>
        </p:txBody>
      </p:sp>
    </p:spTree>
  </p:cSld>
  <p:clrMapOvr>
    <a:masterClrMapping xmlns:a="http://schemas.openxmlformats.org/drawingml/2006/main"/>
  </p:clrMapOvr>
</p:sld>
</file>