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4788918f44d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e93257af90483d"/>
  </p:sldMasterIdLst>
  <p:sldIdLst>
    <p:sldId xmlns:r="http://schemas.openxmlformats.org/officeDocument/2006/relationships" id="256" r:id="R9be80c3b6d474ef1"/>
    <p:sldId xmlns:r="http://schemas.openxmlformats.org/officeDocument/2006/relationships" id="257" r:id="Rb15a6613d78742ce"/>
    <p:sldId xmlns:r="http://schemas.openxmlformats.org/officeDocument/2006/relationships" id="258" r:id="R1ce6fb7081044ac1"/>
    <p:sldId xmlns:r="http://schemas.openxmlformats.org/officeDocument/2006/relationships" id="259" r:id="Rea3f13a9041246ba"/>
    <p:sldId xmlns:r="http://schemas.openxmlformats.org/officeDocument/2006/relationships" id="260" r:id="R569ca594144f4f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93257af90483d" /><Relationship Type="http://schemas.openxmlformats.org/officeDocument/2006/relationships/slide" Target="/ppt/slides/slide1.xml" Id="R9be80c3b6d474ef1" /><Relationship Type="http://schemas.openxmlformats.org/officeDocument/2006/relationships/slide" Target="/ppt/slides/slide2.xml" Id="Rb15a6613d78742ce" /><Relationship Type="http://schemas.openxmlformats.org/officeDocument/2006/relationships/slide" Target="/ppt/slides/slide3.xml" Id="R1ce6fb7081044ac1" /><Relationship Type="http://schemas.openxmlformats.org/officeDocument/2006/relationships/slide" Target="/ppt/slides/slide4.xml" Id="Rea3f13a9041246ba" /><Relationship Type="http://schemas.openxmlformats.org/officeDocument/2006/relationships/slide" Target="/ppt/slides/slide5.xml" Id="R569ca594144f4f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1b065331542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c95b287e4467c" /><Relationship Type="http://schemas.openxmlformats.org/officeDocument/2006/relationships/theme" Target="/ppt/slideMasters/theme/theme1.xml" Id="R9de3d601acca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c95b287e4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e637456c5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0bbd540054a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d3bc0d55d4c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407c840a3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87206267a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ARNESTAD BYGG ARNE NYGÅRD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ARNESTAD BYGG ARNE NYGÅRD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ARNESTAD BYGG ARNE NYGÅRD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ARNESTAD BYGG ARNE NYGÅRD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ARNESTAD BYGG ARNE NYGÅRD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ARNESTAD BYGG ARNE NYGÅRD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Kopparleden 8955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970 370 692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ARNESTAD BYGG ARNE NYGÅRD</a:t>
            </a:r>
          </a:p>
        </p:txBody>
      </p:sp>
    </p:spTree>
  </p:cSld>
  <p:clrMapOvr>
    <a:masterClrMapping xmlns:a="http://schemas.openxmlformats.org/drawingml/2006/main"/>
  </p:clrMapOvr>
</p:sld>
</file>