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66fc4fb1c844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7845a4a5cf47ef"/>
  </p:sldMasterIdLst>
  <p:sldIdLst>
    <p:sldId xmlns:r="http://schemas.openxmlformats.org/officeDocument/2006/relationships" id="256" r:id="R0091118be7ad4933"/>
    <p:sldId xmlns:r="http://schemas.openxmlformats.org/officeDocument/2006/relationships" id="257" r:id="R562eec086b3e46da"/>
    <p:sldId xmlns:r="http://schemas.openxmlformats.org/officeDocument/2006/relationships" id="258" r:id="Rc7b0c2d547324167"/>
    <p:sldId xmlns:r="http://schemas.openxmlformats.org/officeDocument/2006/relationships" id="259" r:id="R7ba9c65e120e457d"/>
    <p:sldId xmlns:r="http://schemas.openxmlformats.org/officeDocument/2006/relationships" id="260" r:id="R00aabc6413a545f8"/>
    <p:sldId xmlns:r="http://schemas.openxmlformats.org/officeDocument/2006/relationships" id="261" r:id="R29063bd500f143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7845a4a5cf47ef" /><Relationship Type="http://schemas.openxmlformats.org/officeDocument/2006/relationships/slide" Target="/ppt/slides/slide1.xml" Id="R0091118be7ad4933" /><Relationship Type="http://schemas.openxmlformats.org/officeDocument/2006/relationships/slide" Target="/ppt/slides/slide2.xml" Id="R562eec086b3e46da" /><Relationship Type="http://schemas.openxmlformats.org/officeDocument/2006/relationships/slide" Target="/ppt/slides/slide3.xml" Id="Rc7b0c2d547324167" /><Relationship Type="http://schemas.openxmlformats.org/officeDocument/2006/relationships/slide" Target="/ppt/slides/slide4.xml" Id="R7ba9c65e120e457d" /><Relationship Type="http://schemas.openxmlformats.org/officeDocument/2006/relationships/slide" Target="/ppt/slides/slide5.xml" Id="R00aabc6413a545f8" /><Relationship Type="http://schemas.openxmlformats.org/officeDocument/2006/relationships/slide" Target="/ppt/slides/slide6.xml" Id="R29063bd500f143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7db26c59aa4f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8c6488776042dd" /><Relationship Type="http://schemas.openxmlformats.org/officeDocument/2006/relationships/theme" Target="/ppt/slideMasters/theme/theme1.xml" Id="R758378d1334c42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8c6488776042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b7a9425e448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a3673a2c4f46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0017be9bfd4d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a8bbbe7be4a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b493573ac4e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71165552549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ARNESEN RAGNHILD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ARNESEN RAGNHILD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ARNESEN RAGNHILD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ARNESEN RAGNHILD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ARNESEN RAGNHILD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ARNESEN RAGNHILD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Meyers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8622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970 375 708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ARNESEN RAGNHILD</a:t>
            </a:r>
          </a:p>
        </p:txBody>
      </p:sp>
    </p:spTree>
  </p:cSld>
  <p:clrMapOvr>
    <a:masterClrMapping xmlns:a="http://schemas.openxmlformats.org/drawingml/2006/main"/>
  </p:clrMapOvr>
</p:sld>
</file>