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81878c88b044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12efd36a62400e"/>
  </p:sldMasterIdLst>
  <p:sldIdLst>
    <p:sldId xmlns:r="http://schemas.openxmlformats.org/officeDocument/2006/relationships" id="256" r:id="R0389aeebb57c40a0"/>
    <p:sldId xmlns:r="http://schemas.openxmlformats.org/officeDocument/2006/relationships" id="257" r:id="Rf6ac52aeb6634c51"/>
    <p:sldId xmlns:r="http://schemas.openxmlformats.org/officeDocument/2006/relationships" id="258" r:id="R4d74c2099d0b4d08"/>
    <p:sldId xmlns:r="http://schemas.openxmlformats.org/officeDocument/2006/relationships" id="259" r:id="Rd110efc7717348f0"/>
    <p:sldId xmlns:r="http://schemas.openxmlformats.org/officeDocument/2006/relationships" id="260" r:id="R591641525cf24c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12efd36a62400e" /><Relationship Type="http://schemas.openxmlformats.org/officeDocument/2006/relationships/slide" Target="/ppt/slides/slide1.xml" Id="R0389aeebb57c40a0" /><Relationship Type="http://schemas.openxmlformats.org/officeDocument/2006/relationships/slide" Target="/ppt/slides/slide2.xml" Id="Rf6ac52aeb6634c51" /><Relationship Type="http://schemas.openxmlformats.org/officeDocument/2006/relationships/slide" Target="/ppt/slides/slide3.xml" Id="R4d74c2099d0b4d08" /><Relationship Type="http://schemas.openxmlformats.org/officeDocument/2006/relationships/slide" Target="/ppt/slides/slide4.xml" Id="Rd110efc7717348f0" /><Relationship Type="http://schemas.openxmlformats.org/officeDocument/2006/relationships/slide" Target="/ppt/slides/slide5.xml" Id="R591641525cf24c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3b22d924742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b849af1eb4ccd" /><Relationship Type="http://schemas.openxmlformats.org/officeDocument/2006/relationships/theme" Target="/ppt/slideMasters/theme/theme1.xml" Id="Rd502d2421ed649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5b849af1eb4c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892f627884e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b0bd1f421642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21d9ca59448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f5a1d6a6149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1b27a22dd4c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ARNESEN RAGNHILD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ARNESEN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ARNESEN RAGNHILD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ARNESEN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ARNESEN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ARNESEN RAGNHILD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Meyers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8622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970 375 708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ARNESEN RAGNHILD</a:t>
            </a:r>
          </a:p>
        </p:txBody>
      </p:sp>
    </p:spTree>
  </p:cSld>
  <p:clrMapOvr>
    <a:masterClrMapping xmlns:a="http://schemas.openxmlformats.org/drawingml/2006/main"/>
  </p:clrMapOvr>
</p:sld>
</file>