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724311e9298439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96d73dff9c6482a"/>
  </p:sldMasterIdLst>
  <p:sldIdLst>
    <p:sldId xmlns:r="http://schemas.openxmlformats.org/officeDocument/2006/relationships" id="256" r:id="R84b6a7403a504d72"/>
    <p:sldId xmlns:r="http://schemas.openxmlformats.org/officeDocument/2006/relationships" id="257" r:id="Raf4c3d015f7b47d7"/>
    <p:sldId xmlns:r="http://schemas.openxmlformats.org/officeDocument/2006/relationships" id="258" r:id="R75feb3802cfa4ae9"/>
    <p:sldId xmlns:r="http://schemas.openxmlformats.org/officeDocument/2006/relationships" id="259" r:id="R180f993f0fe247a8"/>
    <p:sldId xmlns:r="http://schemas.openxmlformats.org/officeDocument/2006/relationships" id="260" r:id="Rba9603852f264759"/>
    <p:sldId xmlns:r="http://schemas.openxmlformats.org/officeDocument/2006/relationships" id="261" r:id="R9fa125ca25344ef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96d73dff9c6482a" /><Relationship Type="http://schemas.openxmlformats.org/officeDocument/2006/relationships/slide" Target="/ppt/slides/slide1.xml" Id="R84b6a7403a504d72" /><Relationship Type="http://schemas.openxmlformats.org/officeDocument/2006/relationships/slide" Target="/ppt/slides/slide2.xml" Id="Raf4c3d015f7b47d7" /><Relationship Type="http://schemas.openxmlformats.org/officeDocument/2006/relationships/slide" Target="/ppt/slides/slide3.xml" Id="R75feb3802cfa4ae9" /><Relationship Type="http://schemas.openxmlformats.org/officeDocument/2006/relationships/slide" Target="/ppt/slides/slide4.xml" Id="R180f993f0fe247a8" /><Relationship Type="http://schemas.openxmlformats.org/officeDocument/2006/relationships/slide" Target="/ppt/slides/slide5.xml" Id="Rba9603852f264759" /><Relationship Type="http://schemas.openxmlformats.org/officeDocument/2006/relationships/slide" Target="/ppt/slides/slide6.xml" Id="R9fa125ca25344ef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7ae6cfbe69492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037b6e0bfe4fb1" /><Relationship Type="http://schemas.openxmlformats.org/officeDocument/2006/relationships/theme" Target="/ppt/slideMasters/theme/theme1.xml" Id="Re91ebe1e4180438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5037b6e0bfe4fb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fae6c0bb3f40f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90c5273016417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ddaaa8d365461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79b587bced4ff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2d7569a0dd422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674ccd2d8b421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GOLTEN RØR OG MEKANISK VERKSTED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GOLTEN RØR OG MEKANISK VERKSTED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GOLTEN RØR OG MEKANISK VERKSTED ble etablert [år] og holder til i Glesvær.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GOLTEN RØR OG MEKANISK VERKSTED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GOLTEN RØR OG MEKANISK VERKSTED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GOLTEN RØR OG MEKANISK VERKSTED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5 047 730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319 719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295 215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−397 056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1 192 919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GOLTEN RØR OG MEKANISK VERKSTED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Goltavegen 278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5381 Glesvær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31 78 78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ngolten@goltenror.no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970 384 049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GOLTEN RØR OG MEKANISK VERKSTED</a:t>
            </a:r>
          </a:p>
        </p:txBody>
      </p:sp>
    </p:spTree>
  </p:cSld>
  <p:clrMapOvr>
    <a:masterClrMapping xmlns:a="http://schemas.openxmlformats.org/drawingml/2006/main"/>
  </p:clrMapOvr>
</p:sld>
</file>