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c240fee44704fd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c04eebd688d40af"/>
  </p:sldMasterIdLst>
  <p:sldIdLst>
    <p:sldId xmlns:r="http://schemas.openxmlformats.org/officeDocument/2006/relationships" id="256" r:id="R99b0bf422518413e"/>
    <p:sldId xmlns:r="http://schemas.openxmlformats.org/officeDocument/2006/relationships" id="257" r:id="R2ad0e690d39547ce"/>
    <p:sldId xmlns:r="http://schemas.openxmlformats.org/officeDocument/2006/relationships" id="258" r:id="Rf804e089bdc346aa"/>
    <p:sldId xmlns:r="http://schemas.openxmlformats.org/officeDocument/2006/relationships" id="259" r:id="R35b8d0b2bb5d4c7f"/>
    <p:sldId xmlns:r="http://schemas.openxmlformats.org/officeDocument/2006/relationships" id="260" r:id="R6e5b33f3b73f48a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c04eebd688d40af" /><Relationship Type="http://schemas.openxmlformats.org/officeDocument/2006/relationships/slide" Target="/ppt/slides/slide1.xml" Id="R99b0bf422518413e" /><Relationship Type="http://schemas.openxmlformats.org/officeDocument/2006/relationships/slide" Target="/ppt/slides/slide2.xml" Id="R2ad0e690d39547ce" /><Relationship Type="http://schemas.openxmlformats.org/officeDocument/2006/relationships/slide" Target="/ppt/slides/slide3.xml" Id="Rf804e089bdc346aa" /><Relationship Type="http://schemas.openxmlformats.org/officeDocument/2006/relationships/slide" Target="/ppt/slides/slide4.xml" Id="R35b8d0b2bb5d4c7f" /><Relationship Type="http://schemas.openxmlformats.org/officeDocument/2006/relationships/slide" Target="/ppt/slides/slide5.xml" Id="R6e5b33f3b73f48a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4a87ef4f08d458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091441fc8c4d97" /><Relationship Type="http://schemas.openxmlformats.org/officeDocument/2006/relationships/theme" Target="/ppt/slideMasters/theme/theme1.xml" Id="R68d2b308fade438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2091441fc8c4d9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d3e88e402749f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776c950e0a481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50a05d4dda418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b8516446a14bf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199e4284b445b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BLEFJELL HYTTEGREND V/ØYSTEIN SØNSTEGÅRD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BLEFJELL HYTTEGREND V/ØYSTEIN SØNSTEGÅRD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BLEFJELL HYTTEGREND V/ØYSTEIN SØNSTEGÅRD ble etablert [år] og holder til i Hovin I Telemark.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BLEFJELL HYTTEGREND V/ØYSTEIN SØNSTEGÅRD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BLEFJELL HYTTEGREND V/ØYSTEIN SØNSTEGÅRD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BLEFJELL HYTTEGREND V/ØYSTEIN SØNSTEGÅRD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Dårudvegen 209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3652 Hovin I Telemark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oistein@sonstegard.no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blefjellhyttegrend.no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970 384 375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BLEFJELL HYTTEGREND V/ØYSTEIN SØNSTEGÅRD</a:t>
            </a:r>
          </a:p>
        </p:txBody>
      </p:sp>
    </p:spTree>
  </p:cSld>
  <p:clrMapOvr>
    <a:masterClrMapping xmlns:a="http://schemas.openxmlformats.org/drawingml/2006/main"/>
  </p:clrMapOvr>
</p:sld>
</file>