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26956d438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d8fbc02c1848e3"/>
  </p:sldMasterIdLst>
  <p:sldIdLst>
    <p:sldId xmlns:r="http://schemas.openxmlformats.org/officeDocument/2006/relationships" id="256" r:id="Rfc00b3e3b8264875"/>
    <p:sldId xmlns:r="http://schemas.openxmlformats.org/officeDocument/2006/relationships" id="257" r:id="R026361f2e87f4d0e"/>
    <p:sldId xmlns:r="http://schemas.openxmlformats.org/officeDocument/2006/relationships" id="258" r:id="Re7569a3fd83e43f2"/>
    <p:sldId xmlns:r="http://schemas.openxmlformats.org/officeDocument/2006/relationships" id="259" r:id="R1b36533151294caa"/>
    <p:sldId xmlns:r="http://schemas.openxmlformats.org/officeDocument/2006/relationships" id="260" r:id="R478bd6636238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8fbc02c1848e3" /><Relationship Type="http://schemas.openxmlformats.org/officeDocument/2006/relationships/slide" Target="/ppt/slides/slide1.xml" Id="Rfc00b3e3b8264875" /><Relationship Type="http://schemas.openxmlformats.org/officeDocument/2006/relationships/slide" Target="/ppt/slides/slide2.xml" Id="R026361f2e87f4d0e" /><Relationship Type="http://schemas.openxmlformats.org/officeDocument/2006/relationships/slide" Target="/ppt/slides/slide3.xml" Id="Re7569a3fd83e43f2" /><Relationship Type="http://schemas.openxmlformats.org/officeDocument/2006/relationships/slide" Target="/ppt/slides/slide4.xml" Id="R1b36533151294caa" /><Relationship Type="http://schemas.openxmlformats.org/officeDocument/2006/relationships/slide" Target="/ppt/slides/slide5.xml" Id="R478bd6636238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9c71109ac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6854a1e874837" /><Relationship Type="http://schemas.openxmlformats.org/officeDocument/2006/relationships/theme" Target="/ppt/slideMasters/theme/theme1.xml" Id="Rf4bdb2c58db1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6854a1e8748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65c8a80be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e0ac5b15f4b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71d8345cb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aadcbfdfd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8c483691449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EGGEN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EGGEN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EGGEN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EGGEN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EGGEN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EGGEN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Beistadgrenda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7506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970 407 049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EGGEN</a:t>
            </a:r>
          </a:p>
        </p:txBody>
      </p:sp>
    </p:spTree>
  </p:cSld>
  <p:clrMapOvr>
    <a:masterClrMapping xmlns:a="http://schemas.openxmlformats.org/drawingml/2006/main"/>
  </p:clrMapOvr>
</p:sld>
</file>