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318325e5df74d2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e93b5cba2374766"/>
  </p:sldMasterIdLst>
  <p:sldIdLst>
    <p:sldId xmlns:r="http://schemas.openxmlformats.org/officeDocument/2006/relationships" id="256" r:id="Rfb10f9f07b0d4d45"/>
    <p:sldId xmlns:r="http://schemas.openxmlformats.org/officeDocument/2006/relationships" id="257" r:id="Ra23fed3f6fa94df8"/>
    <p:sldId xmlns:r="http://schemas.openxmlformats.org/officeDocument/2006/relationships" id="258" r:id="R66b3cc932a8f45ef"/>
    <p:sldId xmlns:r="http://schemas.openxmlformats.org/officeDocument/2006/relationships" id="259" r:id="R34816499553749d3"/>
    <p:sldId xmlns:r="http://schemas.openxmlformats.org/officeDocument/2006/relationships" id="260" r:id="R5776a716048242d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e93b5cba2374766" /><Relationship Type="http://schemas.openxmlformats.org/officeDocument/2006/relationships/slide" Target="/ppt/slides/slide1.xml" Id="Rfb10f9f07b0d4d45" /><Relationship Type="http://schemas.openxmlformats.org/officeDocument/2006/relationships/slide" Target="/ppt/slides/slide2.xml" Id="Ra23fed3f6fa94df8" /><Relationship Type="http://schemas.openxmlformats.org/officeDocument/2006/relationships/slide" Target="/ppt/slides/slide3.xml" Id="R66b3cc932a8f45ef" /><Relationship Type="http://schemas.openxmlformats.org/officeDocument/2006/relationships/slide" Target="/ppt/slides/slide4.xml" Id="R34816499553749d3" /><Relationship Type="http://schemas.openxmlformats.org/officeDocument/2006/relationships/slide" Target="/ppt/slides/slide5.xml" Id="R5776a716048242d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03d98738f99464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510cac119f4e5a" /><Relationship Type="http://schemas.openxmlformats.org/officeDocument/2006/relationships/theme" Target="/ppt/slideMasters/theme/theme1.xml" Id="Rc68a728dcad34fd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2510cac119f4e5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1569fb5e0743f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a4a06c5ff8479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29e2bff718479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c9b08e166e479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91a5421cbd44f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TROMS FOTBALLKRETS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TROMS FOTBALLKRETS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TROMS FOTBALLKRETS ble etablert [år] og holder til i Tromsø.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TROMS FOTBALLKRETS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TROMS FOTBALLKRETS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TROMS FOTBALLKRETS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Stadionvegen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9007 Tromsø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77 61 07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troms.fotball@fotball.no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www.fotball.no/troms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970 408 304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TROMS FOTBALLKRETS</a:t>
            </a:r>
          </a:p>
        </p:txBody>
      </p:sp>
    </p:spTree>
  </p:cSld>
  <p:clrMapOvr>
    <a:masterClrMapping xmlns:a="http://schemas.openxmlformats.org/drawingml/2006/main"/>
  </p:clrMapOvr>
</p:sld>
</file>