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55bcaaaf554434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b3af4685c45451e"/>
  </p:sldMasterIdLst>
  <p:sldIdLst>
    <p:sldId xmlns:r="http://schemas.openxmlformats.org/officeDocument/2006/relationships" id="256" r:id="Rc4826a2606374d9e"/>
    <p:sldId xmlns:r="http://schemas.openxmlformats.org/officeDocument/2006/relationships" id="257" r:id="R647da4d180984438"/>
    <p:sldId xmlns:r="http://schemas.openxmlformats.org/officeDocument/2006/relationships" id="258" r:id="Re1d65aa1e65246a7"/>
    <p:sldId xmlns:r="http://schemas.openxmlformats.org/officeDocument/2006/relationships" id="259" r:id="R7697cddba96947ce"/>
    <p:sldId xmlns:r="http://schemas.openxmlformats.org/officeDocument/2006/relationships" id="260" r:id="Re120a97c94cd43d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b3af4685c45451e" /><Relationship Type="http://schemas.openxmlformats.org/officeDocument/2006/relationships/slide" Target="/ppt/slides/slide1.xml" Id="Rc4826a2606374d9e" /><Relationship Type="http://schemas.openxmlformats.org/officeDocument/2006/relationships/slide" Target="/ppt/slides/slide2.xml" Id="R647da4d180984438" /><Relationship Type="http://schemas.openxmlformats.org/officeDocument/2006/relationships/slide" Target="/ppt/slides/slide3.xml" Id="Re1d65aa1e65246a7" /><Relationship Type="http://schemas.openxmlformats.org/officeDocument/2006/relationships/slide" Target="/ppt/slides/slide4.xml" Id="R7697cddba96947ce" /><Relationship Type="http://schemas.openxmlformats.org/officeDocument/2006/relationships/slide" Target="/ppt/slides/slide5.xml" Id="Re120a97c94cd43d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fe715cc02f740e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d05b404828462d" /><Relationship Type="http://schemas.openxmlformats.org/officeDocument/2006/relationships/theme" Target="/ppt/slideMasters/theme/theme1.xml" Id="R1e0cc5565a854de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9d05b404828462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c524203246451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e718a24fd54b2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eae1f9314c4f8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12cf537e1c4c6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a004ad97294c8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BYGGMESTER TORE BRU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TORE BRU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BYGGMESTER TORE BRU ble etablert [år] og holder til i Våler I Solør.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TORE BRU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TORE BRU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TORE BRU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Rokkerudsvegen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2436 Våler I Solør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970 464 549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TORE BRU</a:t>
            </a:r>
          </a:p>
        </p:txBody>
      </p:sp>
    </p:spTree>
  </p:cSld>
  <p:clrMapOvr>
    <a:masterClrMapping xmlns:a="http://schemas.openxmlformats.org/drawingml/2006/main"/>
  </p:clrMapOvr>
</p:sld>
</file>