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77838b9e4848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b170215d8445d3"/>
  </p:sldMasterIdLst>
  <p:sldIdLst>
    <p:sldId xmlns:r="http://schemas.openxmlformats.org/officeDocument/2006/relationships" id="256" r:id="R6297cba1e47742ed"/>
    <p:sldId xmlns:r="http://schemas.openxmlformats.org/officeDocument/2006/relationships" id="257" r:id="R755ca0aaca9f4ae2"/>
    <p:sldId xmlns:r="http://schemas.openxmlformats.org/officeDocument/2006/relationships" id="258" r:id="R08d9cf7a94f3448c"/>
    <p:sldId xmlns:r="http://schemas.openxmlformats.org/officeDocument/2006/relationships" id="259" r:id="R0d24a53e18984a32"/>
    <p:sldId xmlns:r="http://schemas.openxmlformats.org/officeDocument/2006/relationships" id="260" r:id="Rbf621ab012e742a9"/>
    <p:sldId xmlns:r="http://schemas.openxmlformats.org/officeDocument/2006/relationships" id="261" r:id="R4fa3bc13e0c349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b170215d8445d3" /><Relationship Type="http://schemas.openxmlformats.org/officeDocument/2006/relationships/slide" Target="/ppt/slides/slide1.xml" Id="R6297cba1e47742ed" /><Relationship Type="http://schemas.openxmlformats.org/officeDocument/2006/relationships/slide" Target="/ppt/slides/slide2.xml" Id="R755ca0aaca9f4ae2" /><Relationship Type="http://schemas.openxmlformats.org/officeDocument/2006/relationships/slide" Target="/ppt/slides/slide3.xml" Id="R08d9cf7a94f3448c" /><Relationship Type="http://schemas.openxmlformats.org/officeDocument/2006/relationships/slide" Target="/ppt/slides/slide4.xml" Id="R0d24a53e18984a32" /><Relationship Type="http://schemas.openxmlformats.org/officeDocument/2006/relationships/slide" Target="/ppt/slides/slide5.xml" Id="Rbf621ab012e742a9" /><Relationship Type="http://schemas.openxmlformats.org/officeDocument/2006/relationships/slide" Target="/ppt/slides/slide6.xml" Id="R4fa3bc13e0c349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91325079b242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e6327711e4b7f" /><Relationship Type="http://schemas.openxmlformats.org/officeDocument/2006/relationships/theme" Target="/ppt/slideMasters/theme/theme1.xml" Id="Rfcccb0cda15d47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de6327711e4b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64dc0af8a45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33e7915f247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e2ac16d2a4b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f05d700be4e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616f2afbd4f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70fe43d7642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ALKAT REGNSKAP TEIEN OG KAMFJORD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ALKAT REGNSKAP TEIEN OG KAMFJORD ANS ble etablert [år] og holder til i Husøysund.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2 137 146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162 217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1 670 835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1 742 883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Fossåsveien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3132 Husøysund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970 474 773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ALKAT REGNSKAP TEIEN OG KAMFJORD ANS</a:t>
            </a:r>
          </a:p>
        </p:txBody>
      </p:sp>
    </p:spTree>
  </p:cSld>
  <p:clrMapOvr>
    <a:masterClrMapping xmlns:a="http://schemas.openxmlformats.org/drawingml/2006/main"/>
  </p:clrMapOvr>
</p:sld>
</file>