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26674e3cdb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d3f382f3844346"/>
  </p:sldMasterIdLst>
  <p:sldIdLst>
    <p:sldId xmlns:r="http://schemas.openxmlformats.org/officeDocument/2006/relationships" id="256" r:id="Ra0a80c4762c64486"/>
    <p:sldId xmlns:r="http://schemas.openxmlformats.org/officeDocument/2006/relationships" id="257" r:id="R5ded255cadc948cc"/>
    <p:sldId xmlns:r="http://schemas.openxmlformats.org/officeDocument/2006/relationships" id="258" r:id="R4ca9c21d277d40d0"/>
    <p:sldId xmlns:r="http://schemas.openxmlformats.org/officeDocument/2006/relationships" id="259" r:id="Rf0f5653ad4b4470e"/>
    <p:sldId xmlns:r="http://schemas.openxmlformats.org/officeDocument/2006/relationships" id="260" r:id="Re7dbad851383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3f382f3844346" /><Relationship Type="http://schemas.openxmlformats.org/officeDocument/2006/relationships/slide" Target="/ppt/slides/slide1.xml" Id="Ra0a80c4762c64486" /><Relationship Type="http://schemas.openxmlformats.org/officeDocument/2006/relationships/slide" Target="/ppt/slides/slide2.xml" Id="R5ded255cadc948cc" /><Relationship Type="http://schemas.openxmlformats.org/officeDocument/2006/relationships/slide" Target="/ppt/slides/slide3.xml" Id="R4ca9c21d277d40d0" /><Relationship Type="http://schemas.openxmlformats.org/officeDocument/2006/relationships/slide" Target="/ppt/slides/slide4.xml" Id="Rf0f5653ad4b4470e" /><Relationship Type="http://schemas.openxmlformats.org/officeDocument/2006/relationships/slide" Target="/ppt/slides/slide5.xml" Id="Re7dbad851383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7f95fcbcb4c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f5bd2a50746ca" /><Relationship Type="http://schemas.openxmlformats.org/officeDocument/2006/relationships/theme" Target="/ppt/slideMasters/theme/theme1.xml" Id="R861ace8fba2045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9f5bd2a50746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5f22383ad42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4517c9754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e3d418fba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081dc0b0c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8beb2f776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IDRETTSFORENINGEN BIRKEBEINEREN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IDRETTSFORENINGEN BIRKEBEINEREN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IDRETTSFORENINGEN BIRKEBEINEREN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IDRETTSFORENINGEN BIRKEBEINEREN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IDRETTSFORENINGEN BIRKEBEINEREN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IDRETTSFORENINGEN BIRKEBEINEREN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ÅRBOGEN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970 478 728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IDRETTSFORENINGEN BIRKEBEINEREN</a:t>
            </a:r>
          </a:p>
        </p:txBody>
      </p:sp>
    </p:spTree>
  </p:cSld>
  <p:clrMapOvr>
    <a:masterClrMapping xmlns:a="http://schemas.openxmlformats.org/drawingml/2006/main"/>
  </p:clrMapOvr>
</p:sld>
</file>