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23c88ef67044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208dee5b9c4d64"/>
  </p:sldMasterIdLst>
  <p:sldIdLst>
    <p:sldId xmlns:r="http://schemas.openxmlformats.org/officeDocument/2006/relationships" id="256" r:id="R025ff395dcb64c57"/>
    <p:sldId xmlns:r="http://schemas.openxmlformats.org/officeDocument/2006/relationships" id="257" r:id="R1d401e58af374c7f"/>
    <p:sldId xmlns:r="http://schemas.openxmlformats.org/officeDocument/2006/relationships" id="258" r:id="Rb14c7bb51e414d7d"/>
    <p:sldId xmlns:r="http://schemas.openxmlformats.org/officeDocument/2006/relationships" id="259" r:id="R2cef156be85f4e5e"/>
    <p:sldId xmlns:r="http://schemas.openxmlformats.org/officeDocument/2006/relationships" id="260" r:id="Re9e68905858443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208dee5b9c4d64" /><Relationship Type="http://schemas.openxmlformats.org/officeDocument/2006/relationships/slide" Target="/ppt/slides/slide1.xml" Id="R025ff395dcb64c57" /><Relationship Type="http://schemas.openxmlformats.org/officeDocument/2006/relationships/slide" Target="/ppt/slides/slide2.xml" Id="R1d401e58af374c7f" /><Relationship Type="http://schemas.openxmlformats.org/officeDocument/2006/relationships/slide" Target="/ppt/slides/slide3.xml" Id="Rb14c7bb51e414d7d" /><Relationship Type="http://schemas.openxmlformats.org/officeDocument/2006/relationships/slide" Target="/ppt/slides/slide4.xml" Id="R2cef156be85f4e5e" /><Relationship Type="http://schemas.openxmlformats.org/officeDocument/2006/relationships/slide" Target="/ppt/slides/slide5.xml" Id="Re9e68905858443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efdd6985b4f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8c96ab9564289" /><Relationship Type="http://schemas.openxmlformats.org/officeDocument/2006/relationships/theme" Target="/ppt/slideMasters/theme/theme1.xml" Id="R46c58a0667bd4e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48c96ab95642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6f342df7a4f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8547f1f5747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4c00feaf341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1851fe12146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4c2d28da547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ANTIKVARISK RESTAURERING JORDET J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 JORDET J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ANTIKVARISK RESTAURERING JORDET J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 JORDET J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 JORDET J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 JORDET J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Sørholtes veg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57 23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970 485 317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 JORDET J</a:t>
            </a:r>
          </a:p>
        </p:txBody>
      </p:sp>
    </p:spTree>
  </p:cSld>
  <p:clrMapOvr>
    <a:masterClrMapping xmlns:a="http://schemas.openxmlformats.org/drawingml/2006/main"/>
  </p:clrMapOvr>
</p:sld>
</file>