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8751e1d7ca34dc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d6848ecd7ca44ec"/>
  </p:sldMasterIdLst>
  <p:sldIdLst>
    <p:sldId xmlns:r="http://schemas.openxmlformats.org/officeDocument/2006/relationships" id="256" r:id="Rec720c1d0dfa4155"/>
    <p:sldId xmlns:r="http://schemas.openxmlformats.org/officeDocument/2006/relationships" id="257" r:id="R9228e9c423ac43fc"/>
    <p:sldId xmlns:r="http://schemas.openxmlformats.org/officeDocument/2006/relationships" id="258" r:id="R7da5de5246654c5d"/>
    <p:sldId xmlns:r="http://schemas.openxmlformats.org/officeDocument/2006/relationships" id="259" r:id="Rdc4d23d7e13f4405"/>
    <p:sldId xmlns:r="http://schemas.openxmlformats.org/officeDocument/2006/relationships" id="260" r:id="Rcb2fa3c9a8a74ea1"/>
    <p:sldId xmlns:r="http://schemas.openxmlformats.org/officeDocument/2006/relationships" id="261" r:id="R482afea4cd324d9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d6848ecd7ca44ec" /><Relationship Type="http://schemas.openxmlformats.org/officeDocument/2006/relationships/slide" Target="/ppt/slides/slide1.xml" Id="Rec720c1d0dfa4155" /><Relationship Type="http://schemas.openxmlformats.org/officeDocument/2006/relationships/slide" Target="/ppt/slides/slide2.xml" Id="R9228e9c423ac43fc" /><Relationship Type="http://schemas.openxmlformats.org/officeDocument/2006/relationships/slide" Target="/ppt/slides/slide3.xml" Id="R7da5de5246654c5d" /><Relationship Type="http://schemas.openxmlformats.org/officeDocument/2006/relationships/slide" Target="/ppt/slides/slide4.xml" Id="Rdc4d23d7e13f4405" /><Relationship Type="http://schemas.openxmlformats.org/officeDocument/2006/relationships/slide" Target="/ppt/slides/slide5.xml" Id="Rcb2fa3c9a8a74ea1" /><Relationship Type="http://schemas.openxmlformats.org/officeDocument/2006/relationships/slide" Target="/ppt/slides/slide6.xml" Id="R482afea4cd324d9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8c9ba81cfb54e0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e7b7f7a32a483e" /><Relationship Type="http://schemas.openxmlformats.org/officeDocument/2006/relationships/theme" Target="/ppt/slideMasters/theme/theme1.xml" Id="Red7cb9b3258b4d9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5e7b7f7a32a483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ec3e027fa9475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32b1eede1d449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3a683a7450437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42bf61621d411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15a4e9dfef4f1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18d908a65547b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RUDI EINAR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RUDI EINAR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RUDI EINAR ble etablert [år] og holder til i Lier.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RUDI EINAR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RUDI EINAR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RUDI EINAR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2018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302 000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72 000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72 000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203 000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246 000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RUDI EINAR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Årkvislaveien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3402 Lier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970 488 278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RUDI EINAR</a:t>
            </a:r>
          </a:p>
        </p:txBody>
      </p:sp>
    </p:spTree>
  </p:cSld>
  <p:clrMapOvr>
    <a:masterClrMapping xmlns:a="http://schemas.openxmlformats.org/drawingml/2006/main"/>
  </p:clrMapOvr>
</p:sld>
</file>