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4264e5942446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633287f782412b"/>
  </p:sldMasterIdLst>
  <p:sldIdLst>
    <p:sldId xmlns:r="http://schemas.openxmlformats.org/officeDocument/2006/relationships" id="256" r:id="R1c5e960f588b428a"/>
    <p:sldId xmlns:r="http://schemas.openxmlformats.org/officeDocument/2006/relationships" id="257" r:id="R920015fd93934f84"/>
    <p:sldId xmlns:r="http://schemas.openxmlformats.org/officeDocument/2006/relationships" id="258" r:id="Re55b146cce194018"/>
    <p:sldId xmlns:r="http://schemas.openxmlformats.org/officeDocument/2006/relationships" id="259" r:id="R3d6d74843ebb4410"/>
    <p:sldId xmlns:r="http://schemas.openxmlformats.org/officeDocument/2006/relationships" id="260" r:id="R6234afc1ef744ec2"/>
    <p:sldId xmlns:r="http://schemas.openxmlformats.org/officeDocument/2006/relationships" id="261" r:id="R1d0d033d61bf40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33287f782412b" /><Relationship Type="http://schemas.openxmlformats.org/officeDocument/2006/relationships/slide" Target="/ppt/slides/slide1.xml" Id="R1c5e960f588b428a" /><Relationship Type="http://schemas.openxmlformats.org/officeDocument/2006/relationships/slide" Target="/ppt/slides/slide2.xml" Id="R920015fd93934f84" /><Relationship Type="http://schemas.openxmlformats.org/officeDocument/2006/relationships/slide" Target="/ppt/slides/slide3.xml" Id="Re55b146cce194018" /><Relationship Type="http://schemas.openxmlformats.org/officeDocument/2006/relationships/slide" Target="/ppt/slides/slide4.xml" Id="R3d6d74843ebb4410" /><Relationship Type="http://schemas.openxmlformats.org/officeDocument/2006/relationships/slide" Target="/ppt/slides/slide5.xml" Id="R6234afc1ef744ec2" /><Relationship Type="http://schemas.openxmlformats.org/officeDocument/2006/relationships/slide" Target="/ppt/slides/slide6.xml" Id="R1d0d033d61bf40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b9fdc9a6f47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f9af73b8a4b06" /><Relationship Type="http://schemas.openxmlformats.org/officeDocument/2006/relationships/theme" Target="/ppt/slideMasters/theme/theme1.xml" Id="R2789521003464c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cf9af73b8a4b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c40d10dfc46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e68b1f42f4f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893f80f3e4f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340c6cd2b4b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10b00863142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8d347fc6c4a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BJERKREIM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20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postmottak@bjerkreim.kommune.no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www.bjerkreim.kommune.no/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970 490 361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