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03e1805a344b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4bbc68d51942de"/>
  </p:sldMasterIdLst>
  <p:sldIdLst>
    <p:sldId xmlns:r="http://schemas.openxmlformats.org/officeDocument/2006/relationships" id="256" r:id="R8dd0bccdf3cf4726"/>
    <p:sldId xmlns:r="http://schemas.openxmlformats.org/officeDocument/2006/relationships" id="257" r:id="R62d6121a793e4664"/>
    <p:sldId xmlns:r="http://schemas.openxmlformats.org/officeDocument/2006/relationships" id="258" r:id="R2558816e1bba42d3"/>
    <p:sldId xmlns:r="http://schemas.openxmlformats.org/officeDocument/2006/relationships" id="259" r:id="Rb4564fc4f3844a2d"/>
    <p:sldId xmlns:r="http://schemas.openxmlformats.org/officeDocument/2006/relationships" id="260" r:id="Rfb390ceb3c5e46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4bbc68d51942de" /><Relationship Type="http://schemas.openxmlformats.org/officeDocument/2006/relationships/slide" Target="/ppt/slides/slide1.xml" Id="R8dd0bccdf3cf4726" /><Relationship Type="http://schemas.openxmlformats.org/officeDocument/2006/relationships/slide" Target="/ppt/slides/slide2.xml" Id="R62d6121a793e4664" /><Relationship Type="http://schemas.openxmlformats.org/officeDocument/2006/relationships/slide" Target="/ppt/slides/slide3.xml" Id="R2558816e1bba42d3" /><Relationship Type="http://schemas.openxmlformats.org/officeDocument/2006/relationships/slide" Target="/ppt/slides/slide4.xml" Id="Rb4564fc4f3844a2d" /><Relationship Type="http://schemas.openxmlformats.org/officeDocument/2006/relationships/slide" Target="/ppt/slides/slide5.xml" Id="Rfb390ceb3c5e46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d80549293b40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a4e82164d40d5" /><Relationship Type="http://schemas.openxmlformats.org/officeDocument/2006/relationships/theme" Target="/ppt/slideMasters/theme/theme1.xml" Id="Rb11c7d1953e944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4a4e82164d40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da32292dd45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599ab64fd4b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008b95ab84e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6d3e0819046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64231bc8b4f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BJERKREIM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BJERKREIM KOMMUNE ble etablert [år] og holder til i Vikeså.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Nesjane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4389 Vikeså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20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postmottak@bjerkreim.kommune.no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www.bjerkreim.kommune.no/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970 490 361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