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3d63e4014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f88bf969e4447"/>
  </p:sldMasterIdLst>
  <p:sldIdLst>
    <p:sldId xmlns:r="http://schemas.openxmlformats.org/officeDocument/2006/relationships" id="256" r:id="R3cf17586362f4258"/>
    <p:sldId xmlns:r="http://schemas.openxmlformats.org/officeDocument/2006/relationships" id="257" r:id="R00de3e63d6594965"/>
    <p:sldId xmlns:r="http://schemas.openxmlformats.org/officeDocument/2006/relationships" id="258" r:id="R555b188833b140ad"/>
    <p:sldId xmlns:r="http://schemas.openxmlformats.org/officeDocument/2006/relationships" id="259" r:id="R35641999da9348f3"/>
    <p:sldId xmlns:r="http://schemas.openxmlformats.org/officeDocument/2006/relationships" id="260" r:id="R9c58770aedac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f88bf969e4447" /><Relationship Type="http://schemas.openxmlformats.org/officeDocument/2006/relationships/slide" Target="/ppt/slides/slide1.xml" Id="R3cf17586362f4258" /><Relationship Type="http://schemas.openxmlformats.org/officeDocument/2006/relationships/slide" Target="/ppt/slides/slide2.xml" Id="R00de3e63d6594965" /><Relationship Type="http://schemas.openxmlformats.org/officeDocument/2006/relationships/slide" Target="/ppt/slides/slide3.xml" Id="R555b188833b140ad" /><Relationship Type="http://schemas.openxmlformats.org/officeDocument/2006/relationships/slide" Target="/ppt/slides/slide4.xml" Id="R35641999da9348f3" /><Relationship Type="http://schemas.openxmlformats.org/officeDocument/2006/relationships/slide" Target="/ppt/slides/slide5.xml" Id="R9c58770aedac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afbe7590f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3392b6c2408a" /><Relationship Type="http://schemas.openxmlformats.org/officeDocument/2006/relationships/theme" Target="/ppt/slideMasters/theme/theme1.xml" Id="Ra1e141d136b1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03392b6c2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659d52a17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b6abcb6f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b7c4ff73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6c5f7e385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28be19d2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