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a9bc10872ef4fe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47be304123447f6"/>
  </p:sldMasterIdLst>
  <p:sldIdLst>
    <p:sldId xmlns:r="http://schemas.openxmlformats.org/officeDocument/2006/relationships" id="256" r:id="R274adc33b0504958"/>
    <p:sldId xmlns:r="http://schemas.openxmlformats.org/officeDocument/2006/relationships" id="257" r:id="R66eb158553ff451c"/>
    <p:sldId xmlns:r="http://schemas.openxmlformats.org/officeDocument/2006/relationships" id="258" r:id="R5fec2fd2af7748d3"/>
    <p:sldId xmlns:r="http://schemas.openxmlformats.org/officeDocument/2006/relationships" id="259" r:id="R7a8fbfbf21e04189"/>
    <p:sldId xmlns:r="http://schemas.openxmlformats.org/officeDocument/2006/relationships" id="260" r:id="Rde144e00f7024b26"/>
    <p:sldId xmlns:r="http://schemas.openxmlformats.org/officeDocument/2006/relationships" id="261" r:id="R636dd9ba8bef4eb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47be304123447f6" /><Relationship Type="http://schemas.openxmlformats.org/officeDocument/2006/relationships/slide" Target="/ppt/slides/slide1.xml" Id="R274adc33b0504958" /><Relationship Type="http://schemas.openxmlformats.org/officeDocument/2006/relationships/slide" Target="/ppt/slides/slide2.xml" Id="R66eb158553ff451c" /><Relationship Type="http://schemas.openxmlformats.org/officeDocument/2006/relationships/slide" Target="/ppt/slides/slide3.xml" Id="R5fec2fd2af7748d3" /><Relationship Type="http://schemas.openxmlformats.org/officeDocument/2006/relationships/slide" Target="/ppt/slides/slide4.xml" Id="R7a8fbfbf21e04189" /><Relationship Type="http://schemas.openxmlformats.org/officeDocument/2006/relationships/slide" Target="/ppt/slides/slide5.xml" Id="Rde144e00f7024b26" /><Relationship Type="http://schemas.openxmlformats.org/officeDocument/2006/relationships/slide" Target="/ppt/slides/slide6.xml" Id="R636dd9ba8bef4eb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f8c7ed84ced454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54473e389347a3" /><Relationship Type="http://schemas.openxmlformats.org/officeDocument/2006/relationships/theme" Target="/ppt/slideMasters/theme/theme1.xml" Id="R20939d87d33c44d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554473e389347a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dd96843d9e476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195ef823f94e9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8e73b1cadd407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1c6085cb3f4f9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a68edcf9624ef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319e4bcdd3430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SKOGROSSISTERS OG AGENTERS LANDSFORENING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SKOGROSSISTERS OG AGENTERS LANDSFORENING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SKOGROSSISTERS OG AGENTERS LANDSFORENING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SKOGROSSISTERS OG AGENTERS LANDSFORENING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SKOGROSSISTERS OG AGENTERS LANDSFORENING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SKOGROSSISTERS OG AGENTERS LANDSFORENING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co/Advokat Mathilde Zetlitz Haga, Øvre Slottsgate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0157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36 85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post@sa-forening.no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970 518 657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SKOGROSSISTERS OG AGENTERS LANDSFORENING</a:t>
            </a:r>
          </a:p>
        </p:txBody>
      </p:sp>
    </p:spTree>
  </p:cSld>
  <p:clrMapOvr>
    <a:masterClrMapping xmlns:a="http://schemas.openxmlformats.org/drawingml/2006/main"/>
  </p:clrMapOvr>
</p:sld>
</file>