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55449af85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333e428fc4371"/>
  </p:sldMasterIdLst>
  <p:sldIdLst>
    <p:sldId xmlns:r="http://schemas.openxmlformats.org/officeDocument/2006/relationships" id="256" r:id="Racba65b2e013424f"/>
    <p:sldId xmlns:r="http://schemas.openxmlformats.org/officeDocument/2006/relationships" id="257" r:id="Rd2c9c07ed238483e"/>
    <p:sldId xmlns:r="http://schemas.openxmlformats.org/officeDocument/2006/relationships" id="258" r:id="R2e80a21de6794003"/>
    <p:sldId xmlns:r="http://schemas.openxmlformats.org/officeDocument/2006/relationships" id="259" r:id="Ra8c6cde02d8a4cfb"/>
    <p:sldId xmlns:r="http://schemas.openxmlformats.org/officeDocument/2006/relationships" id="260" r:id="R125cff22fbb84810"/>
    <p:sldId xmlns:r="http://schemas.openxmlformats.org/officeDocument/2006/relationships" id="261" r:id="R57a28e94ab12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333e428fc4371" /><Relationship Type="http://schemas.openxmlformats.org/officeDocument/2006/relationships/slide" Target="/ppt/slides/slide1.xml" Id="Racba65b2e013424f" /><Relationship Type="http://schemas.openxmlformats.org/officeDocument/2006/relationships/slide" Target="/ppt/slides/slide2.xml" Id="Rd2c9c07ed238483e" /><Relationship Type="http://schemas.openxmlformats.org/officeDocument/2006/relationships/slide" Target="/ppt/slides/slide3.xml" Id="R2e80a21de6794003" /><Relationship Type="http://schemas.openxmlformats.org/officeDocument/2006/relationships/slide" Target="/ppt/slides/slide4.xml" Id="Ra8c6cde02d8a4cfb" /><Relationship Type="http://schemas.openxmlformats.org/officeDocument/2006/relationships/slide" Target="/ppt/slides/slide5.xml" Id="R125cff22fbb84810" /><Relationship Type="http://schemas.openxmlformats.org/officeDocument/2006/relationships/slide" Target="/ppt/slides/slide6.xml" Id="R57a28e94ab12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d5408a625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d0dce08f4d45" /><Relationship Type="http://schemas.openxmlformats.org/officeDocument/2006/relationships/theme" Target="/ppt/slideMasters/theme/theme1.xml" Id="R011e0a0fcdae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dd0dce08f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0a306d331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7f6edd90c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5cb8e51004b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06e33add2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4e5f46647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14cc2d72b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SKOGROSSISTERS OG AGENTERS LANDSFORENING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SKOGROSSISTERS OG AGENTERS LANDSFORENING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7 338 582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7 338 582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co/Advokat Mathilde Zetlitz Haga, Øvre Slottsgate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post@sa-forening.no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970 518 657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