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c1aba5ef18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2b381135124f72"/>
  </p:sldMasterIdLst>
  <p:sldIdLst>
    <p:sldId xmlns:r="http://schemas.openxmlformats.org/officeDocument/2006/relationships" id="256" r:id="R4e91e5078ec045b7"/>
    <p:sldId xmlns:r="http://schemas.openxmlformats.org/officeDocument/2006/relationships" id="257" r:id="R48876b5fa0e54557"/>
    <p:sldId xmlns:r="http://schemas.openxmlformats.org/officeDocument/2006/relationships" id="258" r:id="R7b255e0e25ce4d6e"/>
    <p:sldId xmlns:r="http://schemas.openxmlformats.org/officeDocument/2006/relationships" id="259" r:id="R62a4815eeeef4c29"/>
    <p:sldId xmlns:r="http://schemas.openxmlformats.org/officeDocument/2006/relationships" id="260" r:id="R8651663239084a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b381135124f72" /><Relationship Type="http://schemas.openxmlformats.org/officeDocument/2006/relationships/slide" Target="/ppt/slides/slide1.xml" Id="R4e91e5078ec045b7" /><Relationship Type="http://schemas.openxmlformats.org/officeDocument/2006/relationships/slide" Target="/ppt/slides/slide2.xml" Id="R48876b5fa0e54557" /><Relationship Type="http://schemas.openxmlformats.org/officeDocument/2006/relationships/slide" Target="/ppt/slides/slide3.xml" Id="R7b255e0e25ce4d6e" /><Relationship Type="http://schemas.openxmlformats.org/officeDocument/2006/relationships/slide" Target="/ppt/slides/slide4.xml" Id="R62a4815eeeef4c29" /><Relationship Type="http://schemas.openxmlformats.org/officeDocument/2006/relationships/slide" Target="/ppt/slides/slide5.xml" Id="R8651663239084a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44fe0da6d48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d253061f44287" /><Relationship Type="http://schemas.openxmlformats.org/officeDocument/2006/relationships/theme" Target="/ppt/slideMasters/theme/theme1.xml" Id="R871ad8d3e0ff40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d253061f442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68a09f2894d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15b85ca6140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f758fc02b40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cbcd090924a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6b286d76944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AASLAND VETERINÆR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AASLAND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AASLAND VETERINÆR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AASLAND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AASLAND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AASLAND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Vormedalsvegen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AASLAND VETERINÆR</a:t>
            </a:r>
          </a:p>
        </p:txBody>
      </p:sp>
    </p:spTree>
  </p:cSld>
  <p:clrMapOvr>
    <a:masterClrMapping xmlns:a="http://schemas.openxmlformats.org/drawingml/2006/main"/>
  </p:clrMapOvr>
</p:sld>
</file>