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8eb27b0d8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02e4ce8e4c412d"/>
  </p:sldMasterIdLst>
  <p:sldIdLst>
    <p:sldId xmlns:r="http://schemas.openxmlformats.org/officeDocument/2006/relationships" id="256" r:id="R6d764fc7cd24414c"/>
    <p:sldId xmlns:r="http://schemas.openxmlformats.org/officeDocument/2006/relationships" id="257" r:id="R93938f6a0aa145a4"/>
    <p:sldId xmlns:r="http://schemas.openxmlformats.org/officeDocument/2006/relationships" id="258" r:id="Ra724ca71459d4d6d"/>
    <p:sldId xmlns:r="http://schemas.openxmlformats.org/officeDocument/2006/relationships" id="259" r:id="Rebdd066ec6ad461c"/>
    <p:sldId xmlns:r="http://schemas.openxmlformats.org/officeDocument/2006/relationships" id="260" r:id="Rf2e6317726124a65"/>
    <p:sldId xmlns:r="http://schemas.openxmlformats.org/officeDocument/2006/relationships" id="261" r:id="R8afdee89ee80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02e4ce8e4c412d" /><Relationship Type="http://schemas.openxmlformats.org/officeDocument/2006/relationships/slide" Target="/ppt/slides/slide1.xml" Id="R6d764fc7cd24414c" /><Relationship Type="http://schemas.openxmlformats.org/officeDocument/2006/relationships/slide" Target="/ppt/slides/slide2.xml" Id="R93938f6a0aa145a4" /><Relationship Type="http://schemas.openxmlformats.org/officeDocument/2006/relationships/slide" Target="/ppt/slides/slide3.xml" Id="Ra724ca71459d4d6d" /><Relationship Type="http://schemas.openxmlformats.org/officeDocument/2006/relationships/slide" Target="/ppt/slides/slide4.xml" Id="Rebdd066ec6ad461c" /><Relationship Type="http://schemas.openxmlformats.org/officeDocument/2006/relationships/slide" Target="/ppt/slides/slide5.xml" Id="Rf2e6317726124a65" /><Relationship Type="http://schemas.openxmlformats.org/officeDocument/2006/relationships/slide" Target="/ppt/slides/slide6.xml" Id="R8afdee89ee80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b6d68b59764b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c07e5ec934488" /><Relationship Type="http://schemas.openxmlformats.org/officeDocument/2006/relationships/theme" Target="/ppt/slideMasters/theme/theme1.xml" Id="Re67989843498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0c07e5ec9344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af65298b0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b6db7f45d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5f845629648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4cbd5da8c41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f11c57b184b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58cfb14b94b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SKOLENES LANDSFORBUND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SKOLENES LANDSFORBUND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52 383 345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2 533 268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2 621 734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12 576 222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20 872 548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skolenes@skolenes.no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www.skoleneslandsforbund.no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970 533 362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SKOLENES LANDSFORBUND</a:t>
            </a:r>
          </a:p>
        </p:txBody>
      </p:sp>
    </p:spTree>
  </p:cSld>
  <p:clrMapOvr>
    <a:masterClrMapping xmlns:a="http://schemas.openxmlformats.org/drawingml/2006/main"/>
  </p:clrMapOvr>
</p:sld>
</file>