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35a94e8e8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3fea039f004267"/>
  </p:sldMasterIdLst>
  <p:sldIdLst>
    <p:sldId xmlns:r="http://schemas.openxmlformats.org/officeDocument/2006/relationships" id="256" r:id="Ref019e492f45493c"/>
    <p:sldId xmlns:r="http://schemas.openxmlformats.org/officeDocument/2006/relationships" id="257" r:id="Rc6ce6d24234347e7"/>
    <p:sldId xmlns:r="http://schemas.openxmlformats.org/officeDocument/2006/relationships" id="258" r:id="Rf0411d923be84831"/>
    <p:sldId xmlns:r="http://schemas.openxmlformats.org/officeDocument/2006/relationships" id="259" r:id="R8257473cb1474fab"/>
    <p:sldId xmlns:r="http://schemas.openxmlformats.org/officeDocument/2006/relationships" id="260" r:id="R610f7175d3204f73"/>
    <p:sldId xmlns:r="http://schemas.openxmlformats.org/officeDocument/2006/relationships" id="261" r:id="R52f771013b724e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fea039f004267" /><Relationship Type="http://schemas.openxmlformats.org/officeDocument/2006/relationships/slide" Target="/ppt/slides/slide1.xml" Id="Ref019e492f45493c" /><Relationship Type="http://schemas.openxmlformats.org/officeDocument/2006/relationships/slide" Target="/ppt/slides/slide2.xml" Id="Rc6ce6d24234347e7" /><Relationship Type="http://schemas.openxmlformats.org/officeDocument/2006/relationships/slide" Target="/ppt/slides/slide3.xml" Id="Rf0411d923be84831" /><Relationship Type="http://schemas.openxmlformats.org/officeDocument/2006/relationships/slide" Target="/ppt/slides/slide4.xml" Id="R8257473cb1474fab" /><Relationship Type="http://schemas.openxmlformats.org/officeDocument/2006/relationships/slide" Target="/ppt/slides/slide5.xml" Id="R610f7175d3204f73" /><Relationship Type="http://schemas.openxmlformats.org/officeDocument/2006/relationships/slide" Target="/ppt/slides/slide6.xml" Id="R52f771013b724e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a49a18820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576973c4245be" /><Relationship Type="http://schemas.openxmlformats.org/officeDocument/2006/relationships/theme" Target="/ppt/slideMasters/theme/theme1.xml" Id="Ree45c4f957cc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576973c42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34219141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b74f73d7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044288c0f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84a578e7543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91b8a85e14e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2a159023f46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- RUSFRI TRAFIKK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- RUSFRI TRAFIKK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13 034 676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2 667 356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7 203 887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ma@marusfritrafikk.no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