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9c4da3656548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bf7a09f1204991"/>
  </p:sldMasterIdLst>
  <p:sldIdLst>
    <p:sldId xmlns:r="http://schemas.openxmlformats.org/officeDocument/2006/relationships" id="256" r:id="R5d6fee6a9c2b4103"/>
    <p:sldId xmlns:r="http://schemas.openxmlformats.org/officeDocument/2006/relationships" id="257" r:id="R5ce46b39233c4322"/>
    <p:sldId xmlns:r="http://schemas.openxmlformats.org/officeDocument/2006/relationships" id="258" r:id="R2912bbf0eb2f4f00"/>
    <p:sldId xmlns:r="http://schemas.openxmlformats.org/officeDocument/2006/relationships" id="259" r:id="R2b5796ce57724742"/>
    <p:sldId xmlns:r="http://schemas.openxmlformats.org/officeDocument/2006/relationships" id="260" r:id="R603232c96be640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bf7a09f1204991" /><Relationship Type="http://schemas.openxmlformats.org/officeDocument/2006/relationships/slide" Target="/ppt/slides/slide1.xml" Id="R5d6fee6a9c2b4103" /><Relationship Type="http://schemas.openxmlformats.org/officeDocument/2006/relationships/slide" Target="/ppt/slides/slide2.xml" Id="R5ce46b39233c4322" /><Relationship Type="http://schemas.openxmlformats.org/officeDocument/2006/relationships/slide" Target="/ppt/slides/slide3.xml" Id="R2912bbf0eb2f4f00" /><Relationship Type="http://schemas.openxmlformats.org/officeDocument/2006/relationships/slide" Target="/ppt/slides/slide4.xml" Id="R2b5796ce57724742" /><Relationship Type="http://schemas.openxmlformats.org/officeDocument/2006/relationships/slide" Target="/ppt/slides/slide5.xml" Id="R603232c96be640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0afcf7c2641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e8fb9246f4620" /><Relationship Type="http://schemas.openxmlformats.org/officeDocument/2006/relationships/theme" Target="/ppt/slideMasters/theme/theme1.xml" Id="R2690d67349f048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9e8fb9246f46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ea9310664d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e35e063644f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5b8964d5e44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9e0f27b1a42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d69ebf2041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NARBUVOLL GRUNNEIERLAG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NARBUVOLL GRUNNEIERLAG SA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970 536 906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NARBUVOLL GRUNNEIERLAG SA</a:t>
            </a:r>
          </a:p>
        </p:txBody>
      </p:sp>
    </p:spTree>
  </p:cSld>
  <p:clrMapOvr>
    <a:masterClrMapping xmlns:a="http://schemas.openxmlformats.org/drawingml/2006/main"/>
  </p:clrMapOvr>
</p:sld>
</file>