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8fc179dca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97eaab91694de7"/>
  </p:sldMasterIdLst>
  <p:sldIdLst>
    <p:sldId xmlns:r="http://schemas.openxmlformats.org/officeDocument/2006/relationships" id="256" r:id="R1656dd6063274a81"/>
    <p:sldId xmlns:r="http://schemas.openxmlformats.org/officeDocument/2006/relationships" id="257" r:id="Rc97cde5ea1164428"/>
    <p:sldId xmlns:r="http://schemas.openxmlformats.org/officeDocument/2006/relationships" id="258" r:id="R094827c9e87d4f99"/>
    <p:sldId xmlns:r="http://schemas.openxmlformats.org/officeDocument/2006/relationships" id="259" r:id="Rd37b2b83d6114385"/>
    <p:sldId xmlns:r="http://schemas.openxmlformats.org/officeDocument/2006/relationships" id="260" r:id="Rdc5a2efe4f0d422f"/>
    <p:sldId xmlns:r="http://schemas.openxmlformats.org/officeDocument/2006/relationships" id="261" r:id="R8b1870c8173640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7eaab91694de7" /><Relationship Type="http://schemas.openxmlformats.org/officeDocument/2006/relationships/slide" Target="/ppt/slides/slide1.xml" Id="R1656dd6063274a81" /><Relationship Type="http://schemas.openxmlformats.org/officeDocument/2006/relationships/slide" Target="/ppt/slides/slide2.xml" Id="Rc97cde5ea1164428" /><Relationship Type="http://schemas.openxmlformats.org/officeDocument/2006/relationships/slide" Target="/ppt/slides/slide3.xml" Id="R094827c9e87d4f99" /><Relationship Type="http://schemas.openxmlformats.org/officeDocument/2006/relationships/slide" Target="/ppt/slides/slide4.xml" Id="Rd37b2b83d6114385" /><Relationship Type="http://schemas.openxmlformats.org/officeDocument/2006/relationships/slide" Target="/ppt/slides/slide5.xml" Id="Rdc5a2efe4f0d422f" /><Relationship Type="http://schemas.openxmlformats.org/officeDocument/2006/relationships/slide" Target="/ppt/slides/slide6.xml" Id="R8b1870c8173640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20cb7d136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2ac69a2df4d3e" /><Relationship Type="http://schemas.openxmlformats.org/officeDocument/2006/relationships/theme" Target="/ppt/slideMasters/theme/theme1.xml" Id="R309b9497d6d7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2ac69a2df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84f22d7fa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6ef3c1d2b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b08a635dd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fa210e3924f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b53ca58f1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5b98371d8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EVANGELISK-LUTHERSKE KIRKESAMFUNN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delk@delk.no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