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23717818af4d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ac9039ef448b1"/>
  </p:sldMasterIdLst>
  <p:sldIdLst>
    <p:sldId xmlns:r="http://schemas.openxmlformats.org/officeDocument/2006/relationships" id="256" r:id="R4ecea550e41d41f1"/>
    <p:sldId xmlns:r="http://schemas.openxmlformats.org/officeDocument/2006/relationships" id="257" r:id="Rf15c69bcf4884dd9"/>
    <p:sldId xmlns:r="http://schemas.openxmlformats.org/officeDocument/2006/relationships" id="258" r:id="R4f5b01d502f64d5e"/>
    <p:sldId xmlns:r="http://schemas.openxmlformats.org/officeDocument/2006/relationships" id="259" r:id="R110b7643fbbe45f5"/>
    <p:sldId xmlns:r="http://schemas.openxmlformats.org/officeDocument/2006/relationships" id="260" r:id="R28f4c10c0ff2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ac9039ef448b1" /><Relationship Type="http://schemas.openxmlformats.org/officeDocument/2006/relationships/slide" Target="/ppt/slides/slide1.xml" Id="R4ecea550e41d41f1" /><Relationship Type="http://schemas.openxmlformats.org/officeDocument/2006/relationships/slide" Target="/ppt/slides/slide2.xml" Id="Rf15c69bcf4884dd9" /><Relationship Type="http://schemas.openxmlformats.org/officeDocument/2006/relationships/slide" Target="/ppt/slides/slide3.xml" Id="R4f5b01d502f64d5e" /><Relationship Type="http://schemas.openxmlformats.org/officeDocument/2006/relationships/slide" Target="/ppt/slides/slide4.xml" Id="R110b7643fbbe45f5" /><Relationship Type="http://schemas.openxmlformats.org/officeDocument/2006/relationships/slide" Target="/ppt/slides/slide5.xml" Id="R28f4c10c0ff2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5685f05fd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4deff7b7d4eec" /><Relationship Type="http://schemas.openxmlformats.org/officeDocument/2006/relationships/theme" Target="/ppt/slideMasters/theme/theme1.xml" Id="R231ec54907d9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4deff7b7d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1ed03d4bf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ee6400d80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6e81444f9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f8bf26fb41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6cf5c6a7d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EVANGELISK-LUTHERSKE KIRKESAMFUNN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EVANGELISK-LUTHERSKE KIRKESAMFUNN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delk@delk.no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