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207a55a5c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cec3afec644f3"/>
  </p:sldMasterIdLst>
  <p:sldIdLst>
    <p:sldId xmlns:r="http://schemas.openxmlformats.org/officeDocument/2006/relationships" id="256" r:id="Rbd5e1483aef1460f"/>
    <p:sldId xmlns:r="http://schemas.openxmlformats.org/officeDocument/2006/relationships" id="257" r:id="R5b5744a505e24ca1"/>
    <p:sldId xmlns:r="http://schemas.openxmlformats.org/officeDocument/2006/relationships" id="258" r:id="R4753cb4c47e24e52"/>
    <p:sldId xmlns:r="http://schemas.openxmlformats.org/officeDocument/2006/relationships" id="259" r:id="Rea1be3fc237c44dd"/>
    <p:sldId xmlns:r="http://schemas.openxmlformats.org/officeDocument/2006/relationships" id="260" r:id="R78865a10d68e4d1c"/>
    <p:sldId xmlns:r="http://schemas.openxmlformats.org/officeDocument/2006/relationships" id="261" r:id="Rc79e76ec5ec9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cec3afec644f3" /><Relationship Type="http://schemas.openxmlformats.org/officeDocument/2006/relationships/slide" Target="/ppt/slides/slide1.xml" Id="Rbd5e1483aef1460f" /><Relationship Type="http://schemas.openxmlformats.org/officeDocument/2006/relationships/slide" Target="/ppt/slides/slide2.xml" Id="R5b5744a505e24ca1" /><Relationship Type="http://schemas.openxmlformats.org/officeDocument/2006/relationships/slide" Target="/ppt/slides/slide3.xml" Id="R4753cb4c47e24e52" /><Relationship Type="http://schemas.openxmlformats.org/officeDocument/2006/relationships/slide" Target="/ppt/slides/slide4.xml" Id="Rea1be3fc237c44dd" /><Relationship Type="http://schemas.openxmlformats.org/officeDocument/2006/relationships/slide" Target="/ppt/slides/slide5.xml" Id="R78865a10d68e4d1c" /><Relationship Type="http://schemas.openxmlformats.org/officeDocument/2006/relationships/slide" Target="/ppt/slides/slide6.xml" Id="Rc79e76ec5ec9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0e77ed86c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8ea89ee04999" /><Relationship Type="http://schemas.openxmlformats.org/officeDocument/2006/relationships/theme" Target="/ppt/slideMasters/theme/theme1.xml" Id="Ra426365230e4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38ea89ee0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e5e31936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fb0095be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091caa33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8f4ba165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04e55fb2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2a207430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HELLANDSJØEN VANNVERK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kjell.inge.vaagan@online.no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970 550 445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