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da74eed0094a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1de425f5d49be"/>
  </p:sldMasterIdLst>
  <p:sldIdLst>
    <p:sldId xmlns:r="http://schemas.openxmlformats.org/officeDocument/2006/relationships" id="256" r:id="Rc9433878f221475a"/>
    <p:sldId xmlns:r="http://schemas.openxmlformats.org/officeDocument/2006/relationships" id="257" r:id="R079830f1dcca48ac"/>
    <p:sldId xmlns:r="http://schemas.openxmlformats.org/officeDocument/2006/relationships" id="258" r:id="R6ecc6ba98db7421a"/>
    <p:sldId xmlns:r="http://schemas.openxmlformats.org/officeDocument/2006/relationships" id="259" r:id="R333fe2a8555e425b"/>
    <p:sldId xmlns:r="http://schemas.openxmlformats.org/officeDocument/2006/relationships" id="260" r:id="Rf86036af6ef2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1de425f5d49be" /><Relationship Type="http://schemas.openxmlformats.org/officeDocument/2006/relationships/slide" Target="/ppt/slides/slide1.xml" Id="Rc9433878f221475a" /><Relationship Type="http://schemas.openxmlformats.org/officeDocument/2006/relationships/slide" Target="/ppt/slides/slide2.xml" Id="R079830f1dcca48ac" /><Relationship Type="http://schemas.openxmlformats.org/officeDocument/2006/relationships/slide" Target="/ppt/slides/slide3.xml" Id="R6ecc6ba98db7421a" /><Relationship Type="http://schemas.openxmlformats.org/officeDocument/2006/relationships/slide" Target="/ppt/slides/slide4.xml" Id="R333fe2a8555e425b" /><Relationship Type="http://schemas.openxmlformats.org/officeDocument/2006/relationships/slide" Target="/ppt/slides/slide5.xml" Id="Rf86036af6ef2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dcd6bb30745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24401a8404210" /><Relationship Type="http://schemas.openxmlformats.org/officeDocument/2006/relationships/theme" Target="/ppt/slideMasters/theme/theme1.xml" Id="Rdf08177ce2b2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d24401a84042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21f6ed10640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8936f8ebc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030da76ef48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220d8026b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d550cd2bc46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HELLANDSJØEN VANNVERK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HELLANDSJØEN VANNVERK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HELLANDSJØEN VANNVERK SA ble etablert [år] og holder til i Hellandsjøen.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HELLANDSJØEN VANNVERK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HELLANDSJØEN VANNVERK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HELLANDSJØEN VANNVERK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7206 Hellandsjøen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kjell.inge.vaagan@online.no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970 550 445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HELLANDSJØEN VANNVERK SA</a:t>
            </a:r>
          </a:p>
        </p:txBody>
      </p:sp>
    </p:spTree>
  </p:cSld>
  <p:clrMapOvr>
    <a:masterClrMapping xmlns:a="http://schemas.openxmlformats.org/drawingml/2006/main"/>
  </p:clrMapOvr>
</p:sld>
</file>