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a36feaa9c3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d856714b24bad"/>
  </p:sldMasterIdLst>
  <p:sldIdLst>
    <p:sldId xmlns:r="http://schemas.openxmlformats.org/officeDocument/2006/relationships" id="256" r:id="R33b14e9d0f814c09"/>
    <p:sldId xmlns:r="http://schemas.openxmlformats.org/officeDocument/2006/relationships" id="257" r:id="R342de37aa3a3454e"/>
    <p:sldId xmlns:r="http://schemas.openxmlformats.org/officeDocument/2006/relationships" id="258" r:id="R40a7e4c480cb41d2"/>
    <p:sldId xmlns:r="http://schemas.openxmlformats.org/officeDocument/2006/relationships" id="259" r:id="R6b43730559c347b9"/>
    <p:sldId xmlns:r="http://schemas.openxmlformats.org/officeDocument/2006/relationships" id="260" r:id="R7c28d8e6892a4c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d856714b24bad" /><Relationship Type="http://schemas.openxmlformats.org/officeDocument/2006/relationships/slide" Target="/ppt/slides/slide1.xml" Id="R33b14e9d0f814c09" /><Relationship Type="http://schemas.openxmlformats.org/officeDocument/2006/relationships/slide" Target="/ppt/slides/slide2.xml" Id="R342de37aa3a3454e" /><Relationship Type="http://schemas.openxmlformats.org/officeDocument/2006/relationships/slide" Target="/ppt/slides/slide3.xml" Id="R40a7e4c480cb41d2" /><Relationship Type="http://schemas.openxmlformats.org/officeDocument/2006/relationships/slide" Target="/ppt/slides/slide4.xml" Id="R6b43730559c347b9" /><Relationship Type="http://schemas.openxmlformats.org/officeDocument/2006/relationships/slide" Target="/ppt/slides/slide5.xml" Id="R7c28d8e6892a4c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ff9e45cc7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62721e0274dc6" /><Relationship Type="http://schemas.openxmlformats.org/officeDocument/2006/relationships/theme" Target="/ppt/slideMasters/theme/theme1.xml" Id="R8b6298d9134146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762721e0274d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d15983cc5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c4a95e98b4d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45e93000648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e9f854cda44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4fb5894b14b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 HØVA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HØVA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HØVA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HØVA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HØVA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HØVA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Sjåheimvegen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00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 HØVA</a:t>
            </a:r>
          </a:p>
        </p:txBody>
      </p:sp>
    </p:spTree>
  </p:cSld>
  <p:clrMapOvr>
    <a:masterClrMapping xmlns:a="http://schemas.openxmlformats.org/drawingml/2006/main"/>
  </p:clrMapOvr>
</p:sld>
</file>