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b50e10303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6ad048737a41a0"/>
  </p:sldMasterIdLst>
  <p:sldIdLst>
    <p:sldId xmlns:r="http://schemas.openxmlformats.org/officeDocument/2006/relationships" id="256" r:id="R832e9bb9149c4e7e"/>
    <p:sldId xmlns:r="http://schemas.openxmlformats.org/officeDocument/2006/relationships" id="257" r:id="Rb1199fcda22c41db"/>
    <p:sldId xmlns:r="http://schemas.openxmlformats.org/officeDocument/2006/relationships" id="258" r:id="Rcf372f71f4df48a7"/>
    <p:sldId xmlns:r="http://schemas.openxmlformats.org/officeDocument/2006/relationships" id="259" r:id="R7468342ee2d94a19"/>
    <p:sldId xmlns:r="http://schemas.openxmlformats.org/officeDocument/2006/relationships" id="260" r:id="Rb83e7d6c7f2e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ad048737a41a0" /><Relationship Type="http://schemas.openxmlformats.org/officeDocument/2006/relationships/slide" Target="/ppt/slides/slide1.xml" Id="R832e9bb9149c4e7e" /><Relationship Type="http://schemas.openxmlformats.org/officeDocument/2006/relationships/slide" Target="/ppt/slides/slide2.xml" Id="Rb1199fcda22c41db" /><Relationship Type="http://schemas.openxmlformats.org/officeDocument/2006/relationships/slide" Target="/ppt/slides/slide3.xml" Id="Rcf372f71f4df48a7" /><Relationship Type="http://schemas.openxmlformats.org/officeDocument/2006/relationships/slide" Target="/ppt/slides/slide4.xml" Id="R7468342ee2d94a19" /><Relationship Type="http://schemas.openxmlformats.org/officeDocument/2006/relationships/slide" Target="/ppt/slides/slide5.xml" Id="Rb83e7d6c7f2e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30cf55506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af579737a4baa" /><Relationship Type="http://schemas.openxmlformats.org/officeDocument/2006/relationships/theme" Target="/ppt/slideMasters/theme/theme1.xml" Id="Re66a634955aa4a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caf579737a4b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b825ea08a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e041055f5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7c2cf374a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59b027454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2dfc0e4ef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DESIRE FRISERSALONG V/L H NORDBY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DESIRE FRISERSALONG V/L H NORDBY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DESIRE FRISERSALONG V/L H NORDBY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DESIRE FRISERSALONG V/L H NORDBY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DESIRE FRISERSALONG V/L H NORDBY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DESIRE FRISERSALONG V/L H NORDBY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970 603 379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DESIRE FRISERSALONG V/L H NORDBY</a:t>
            </a:r>
          </a:p>
        </p:txBody>
      </p:sp>
    </p:spTree>
  </p:cSld>
  <p:clrMapOvr>
    <a:masterClrMapping xmlns:a="http://schemas.openxmlformats.org/drawingml/2006/main"/>
  </p:clrMapOvr>
</p:sld>
</file>