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2a90a9d5d040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ebb26261e0460b"/>
  </p:sldMasterIdLst>
  <p:sldIdLst>
    <p:sldId xmlns:r="http://schemas.openxmlformats.org/officeDocument/2006/relationships" id="256" r:id="R76ae8a794b0b446b"/>
    <p:sldId xmlns:r="http://schemas.openxmlformats.org/officeDocument/2006/relationships" id="257" r:id="Rd3715c8bc9344890"/>
    <p:sldId xmlns:r="http://schemas.openxmlformats.org/officeDocument/2006/relationships" id="258" r:id="Rcf184f1556e94e9b"/>
    <p:sldId xmlns:r="http://schemas.openxmlformats.org/officeDocument/2006/relationships" id="259" r:id="R75aa4a5d793a4193"/>
    <p:sldId xmlns:r="http://schemas.openxmlformats.org/officeDocument/2006/relationships" id="260" r:id="R29f0052acb2949ee"/>
    <p:sldId xmlns:r="http://schemas.openxmlformats.org/officeDocument/2006/relationships" id="261" r:id="Rc82de80749ea49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bb26261e0460b" /><Relationship Type="http://schemas.openxmlformats.org/officeDocument/2006/relationships/slide" Target="/ppt/slides/slide1.xml" Id="R76ae8a794b0b446b" /><Relationship Type="http://schemas.openxmlformats.org/officeDocument/2006/relationships/slide" Target="/ppt/slides/slide2.xml" Id="Rd3715c8bc9344890" /><Relationship Type="http://schemas.openxmlformats.org/officeDocument/2006/relationships/slide" Target="/ppt/slides/slide3.xml" Id="Rcf184f1556e94e9b" /><Relationship Type="http://schemas.openxmlformats.org/officeDocument/2006/relationships/slide" Target="/ppt/slides/slide4.xml" Id="R75aa4a5d793a4193" /><Relationship Type="http://schemas.openxmlformats.org/officeDocument/2006/relationships/slide" Target="/ppt/slides/slide5.xml" Id="R29f0052acb2949ee" /><Relationship Type="http://schemas.openxmlformats.org/officeDocument/2006/relationships/slide" Target="/ppt/slides/slide6.xml" Id="Rc82de80749ea49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c6633526f47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874c6f8c54eec" /><Relationship Type="http://schemas.openxmlformats.org/officeDocument/2006/relationships/theme" Target="/ppt/slideMasters/theme/theme1.xml" Id="R124e4ed5277941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7874c6f8c54e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017cbd45e4d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eb690cb5b40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5cae11f8541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bc773c0ee41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aef43ef5b46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97943ecd84e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ROGNALDSEN GARTNERI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ROGNALDSEN GARTNERI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ROGNALDSEN GARTNERI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ROGNALDSEN GARTNERI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ROGNALDSEN GARTNERI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ROGNALDSEN GARTNERI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ROGNALDSEN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ROGNALDSEN GARTNERI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970 888 608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ROGNALDSEN GARTNERI AS</a:t>
            </a:r>
          </a:p>
        </p:txBody>
      </p:sp>
    </p:spTree>
  </p:cSld>
  <p:clrMapOvr>
    <a:masterClrMapping xmlns:a="http://schemas.openxmlformats.org/drawingml/2006/main"/>
  </p:clrMapOvr>
</p:sld>
</file>