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efff97509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978d4967e4993"/>
  </p:sldMasterIdLst>
  <p:sldIdLst>
    <p:sldId xmlns:r="http://schemas.openxmlformats.org/officeDocument/2006/relationships" id="256" r:id="R25015fb3ed6c4ff2"/>
    <p:sldId xmlns:r="http://schemas.openxmlformats.org/officeDocument/2006/relationships" id="257" r:id="Rf9b43569818f40f1"/>
    <p:sldId xmlns:r="http://schemas.openxmlformats.org/officeDocument/2006/relationships" id="258" r:id="Rb0384c3bc1bf4db3"/>
    <p:sldId xmlns:r="http://schemas.openxmlformats.org/officeDocument/2006/relationships" id="259" r:id="R05fef3a5f9cc4bd9"/>
    <p:sldId xmlns:r="http://schemas.openxmlformats.org/officeDocument/2006/relationships" id="260" r:id="Rd85c3f31661f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978d4967e4993" /><Relationship Type="http://schemas.openxmlformats.org/officeDocument/2006/relationships/slide" Target="/ppt/slides/slide1.xml" Id="R25015fb3ed6c4ff2" /><Relationship Type="http://schemas.openxmlformats.org/officeDocument/2006/relationships/slide" Target="/ppt/slides/slide2.xml" Id="Rf9b43569818f40f1" /><Relationship Type="http://schemas.openxmlformats.org/officeDocument/2006/relationships/slide" Target="/ppt/slides/slide3.xml" Id="Rb0384c3bc1bf4db3" /><Relationship Type="http://schemas.openxmlformats.org/officeDocument/2006/relationships/slide" Target="/ppt/slides/slide4.xml" Id="R05fef3a5f9cc4bd9" /><Relationship Type="http://schemas.openxmlformats.org/officeDocument/2006/relationships/slide" Target="/ppt/slides/slide5.xml" Id="Rd85c3f31661f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c95f4f558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c5259d82a4012" /><Relationship Type="http://schemas.openxmlformats.org/officeDocument/2006/relationships/theme" Target="/ppt/slideMasters/theme/theme1.xml" Id="Rc133c444fafd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c5259d82a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2b9af6ed3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bfc298073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3297e754f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efd184caa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c73136c46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PINSEMENIGHET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PINSEMENIGHET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PINSEMENIGHET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PINSEMENIGHET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PINSEMENIGHET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PINSEMENIGHET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25 24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970 889 078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PINSEMENIGHET</a:t>
            </a:r>
          </a:p>
        </p:txBody>
      </p:sp>
    </p:spTree>
  </p:cSld>
  <p:clrMapOvr>
    <a:masterClrMapping xmlns:a="http://schemas.openxmlformats.org/drawingml/2006/main"/>
  </p:clrMapOvr>
</p:sld>
</file>