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1a3db5065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f84e9e1514f96"/>
  </p:sldMasterIdLst>
  <p:sldIdLst>
    <p:sldId xmlns:r="http://schemas.openxmlformats.org/officeDocument/2006/relationships" id="256" r:id="R4235721fdc0d4e48"/>
    <p:sldId xmlns:r="http://schemas.openxmlformats.org/officeDocument/2006/relationships" id="257" r:id="R0566b035f4574bc7"/>
    <p:sldId xmlns:r="http://schemas.openxmlformats.org/officeDocument/2006/relationships" id="258" r:id="R59cf328a59e04bd0"/>
    <p:sldId xmlns:r="http://schemas.openxmlformats.org/officeDocument/2006/relationships" id="259" r:id="R0896d125e1ea45f8"/>
    <p:sldId xmlns:r="http://schemas.openxmlformats.org/officeDocument/2006/relationships" id="260" r:id="R720bdf216ccb4139"/>
    <p:sldId xmlns:r="http://schemas.openxmlformats.org/officeDocument/2006/relationships" id="261" r:id="Ra4768009a7bc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f84e9e1514f96" /><Relationship Type="http://schemas.openxmlformats.org/officeDocument/2006/relationships/slide" Target="/ppt/slides/slide1.xml" Id="R4235721fdc0d4e48" /><Relationship Type="http://schemas.openxmlformats.org/officeDocument/2006/relationships/slide" Target="/ppt/slides/slide2.xml" Id="R0566b035f4574bc7" /><Relationship Type="http://schemas.openxmlformats.org/officeDocument/2006/relationships/slide" Target="/ppt/slides/slide3.xml" Id="R59cf328a59e04bd0" /><Relationship Type="http://schemas.openxmlformats.org/officeDocument/2006/relationships/slide" Target="/ppt/slides/slide4.xml" Id="R0896d125e1ea45f8" /><Relationship Type="http://schemas.openxmlformats.org/officeDocument/2006/relationships/slide" Target="/ppt/slides/slide5.xml" Id="R720bdf216ccb4139" /><Relationship Type="http://schemas.openxmlformats.org/officeDocument/2006/relationships/slide" Target="/ppt/slides/slide6.xml" Id="Ra4768009a7bc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cdf30cf92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a772c68e6422b" /><Relationship Type="http://schemas.openxmlformats.org/officeDocument/2006/relationships/theme" Target="/ppt/slideMasters/theme/theme1.xml" Id="Rb789bd039e9e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a772c68e6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53e4a4bd0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69639a0f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949b50794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5dcf838f74c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77cf59130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dd5b817c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BJØRGÅSENEIENDOMMEN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BJØRGÅSENEIENDOMMEN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JERV EIENDOMSUTVIKLING AS  –  68,3 %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ULVIN ANNE-GURI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ULVIN BÅRD  –  15,9 %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BJØRGÅSENEIENDOMMEN AS</a:t>
            </a:r>
          </a:p>
        </p:txBody>
      </p:sp>
    </p:spTree>
  </p:cSld>
  <p:clrMapOvr>
    <a:masterClrMapping xmlns:a="http://schemas.openxmlformats.org/drawingml/2006/main"/>
  </p:clrMapOvr>
</p:sld>
</file>