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1205a1902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318b8778546d8"/>
  </p:sldMasterIdLst>
  <p:sldIdLst>
    <p:sldId xmlns:r="http://schemas.openxmlformats.org/officeDocument/2006/relationships" id="256" r:id="R287d516625554c12"/>
    <p:sldId xmlns:r="http://schemas.openxmlformats.org/officeDocument/2006/relationships" id="257" r:id="R602cd0d9811b48a4"/>
    <p:sldId xmlns:r="http://schemas.openxmlformats.org/officeDocument/2006/relationships" id="258" r:id="Rf3b34e5356c24cb3"/>
    <p:sldId xmlns:r="http://schemas.openxmlformats.org/officeDocument/2006/relationships" id="259" r:id="R6eb58201617943b7"/>
    <p:sldId xmlns:r="http://schemas.openxmlformats.org/officeDocument/2006/relationships" id="260" r:id="Rbfe7757628a44c7e"/>
    <p:sldId xmlns:r="http://schemas.openxmlformats.org/officeDocument/2006/relationships" id="261" r:id="Re19ad41a30da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318b8778546d8" /><Relationship Type="http://schemas.openxmlformats.org/officeDocument/2006/relationships/slide" Target="/ppt/slides/slide1.xml" Id="R287d516625554c12" /><Relationship Type="http://schemas.openxmlformats.org/officeDocument/2006/relationships/slide" Target="/ppt/slides/slide2.xml" Id="R602cd0d9811b48a4" /><Relationship Type="http://schemas.openxmlformats.org/officeDocument/2006/relationships/slide" Target="/ppt/slides/slide3.xml" Id="Rf3b34e5356c24cb3" /><Relationship Type="http://schemas.openxmlformats.org/officeDocument/2006/relationships/slide" Target="/ppt/slides/slide4.xml" Id="R6eb58201617943b7" /><Relationship Type="http://schemas.openxmlformats.org/officeDocument/2006/relationships/slide" Target="/ppt/slides/slide5.xml" Id="Rbfe7757628a44c7e" /><Relationship Type="http://schemas.openxmlformats.org/officeDocument/2006/relationships/slide" Target="/ppt/slides/slide6.xml" Id="Re19ad41a30da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32c8b1917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dc6a112184f69" /><Relationship Type="http://schemas.openxmlformats.org/officeDocument/2006/relationships/theme" Target="/ppt/slideMasters/theme/theme1.xml" Id="R032d8e1c9bd6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fdc6a11218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bdddebf3f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36cb038a1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713711b944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037ab3e8f4c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e5c79290e4e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f0b894eb2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BERG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 TRADING AS ble etablert [år] og holder til i Spongdal.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HALVDANSEN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Spongdalsvegen 583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7074 Spongdal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52 48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970 891 471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 TRADING AS</a:t>
            </a:r>
          </a:p>
        </p:txBody>
      </p:sp>
    </p:spTree>
  </p:cSld>
  <p:clrMapOvr>
    <a:masterClrMapping xmlns:a="http://schemas.openxmlformats.org/drawingml/2006/main"/>
  </p:clrMapOvr>
</p:sld>
</file>