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c1acd661d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46d0726564df0"/>
  </p:sldMasterIdLst>
  <p:sldIdLst>
    <p:sldId xmlns:r="http://schemas.openxmlformats.org/officeDocument/2006/relationships" id="256" r:id="R466108ea07be47fa"/>
    <p:sldId xmlns:r="http://schemas.openxmlformats.org/officeDocument/2006/relationships" id="257" r:id="Rb8825e62fb754714"/>
    <p:sldId xmlns:r="http://schemas.openxmlformats.org/officeDocument/2006/relationships" id="258" r:id="R28c0dc2cf2d04c82"/>
    <p:sldId xmlns:r="http://schemas.openxmlformats.org/officeDocument/2006/relationships" id="259" r:id="Rcb92698188e4437a"/>
    <p:sldId xmlns:r="http://schemas.openxmlformats.org/officeDocument/2006/relationships" id="260" r:id="R098f19aa8b134be4"/>
    <p:sldId xmlns:r="http://schemas.openxmlformats.org/officeDocument/2006/relationships" id="261" r:id="Ra094f6d8a43c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46d0726564df0" /><Relationship Type="http://schemas.openxmlformats.org/officeDocument/2006/relationships/slide" Target="/ppt/slides/slide1.xml" Id="R466108ea07be47fa" /><Relationship Type="http://schemas.openxmlformats.org/officeDocument/2006/relationships/slide" Target="/ppt/slides/slide2.xml" Id="Rb8825e62fb754714" /><Relationship Type="http://schemas.openxmlformats.org/officeDocument/2006/relationships/slide" Target="/ppt/slides/slide3.xml" Id="R28c0dc2cf2d04c82" /><Relationship Type="http://schemas.openxmlformats.org/officeDocument/2006/relationships/slide" Target="/ppt/slides/slide4.xml" Id="Rcb92698188e4437a" /><Relationship Type="http://schemas.openxmlformats.org/officeDocument/2006/relationships/slide" Target="/ppt/slides/slide5.xml" Id="R098f19aa8b134be4" /><Relationship Type="http://schemas.openxmlformats.org/officeDocument/2006/relationships/slide" Target="/ppt/slides/slide6.xml" Id="Ra094f6d8a43c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5e0db1bc1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337b485d443a6" /><Relationship Type="http://schemas.openxmlformats.org/officeDocument/2006/relationships/theme" Target="/ppt/slideMasters/theme/theme1.xml" Id="R23b5ff3df371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337b485d4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711ee555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8d97af0a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429bfb255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2289cb9c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6cda9965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ba2fec28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