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c6d535302345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52da5702b74d50"/>
  </p:sldMasterIdLst>
  <p:sldIdLst>
    <p:sldId xmlns:r="http://schemas.openxmlformats.org/officeDocument/2006/relationships" id="256" r:id="R51d09da8b3ef4da7"/>
    <p:sldId xmlns:r="http://schemas.openxmlformats.org/officeDocument/2006/relationships" id="257" r:id="R10c1ef4d3b6e4d91"/>
    <p:sldId xmlns:r="http://schemas.openxmlformats.org/officeDocument/2006/relationships" id="258" r:id="R373cba48c102407a"/>
    <p:sldId xmlns:r="http://schemas.openxmlformats.org/officeDocument/2006/relationships" id="259" r:id="Rd27be39a5df546fb"/>
    <p:sldId xmlns:r="http://schemas.openxmlformats.org/officeDocument/2006/relationships" id="260" r:id="R4e28d13a1bea451a"/>
    <p:sldId xmlns:r="http://schemas.openxmlformats.org/officeDocument/2006/relationships" id="261" r:id="R15e08fa0c6894748"/>
    <p:sldId xmlns:r="http://schemas.openxmlformats.org/officeDocument/2006/relationships" id="262" r:id="R43151a591bdc40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52da5702b74d50" /><Relationship Type="http://schemas.openxmlformats.org/officeDocument/2006/relationships/slide" Target="/ppt/slides/slide1.xml" Id="R51d09da8b3ef4da7" /><Relationship Type="http://schemas.openxmlformats.org/officeDocument/2006/relationships/slide" Target="/ppt/slides/slide2.xml" Id="R10c1ef4d3b6e4d91" /><Relationship Type="http://schemas.openxmlformats.org/officeDocument/2006/relationships/slide" Target="/ppt/slides/slide3.xml" Id="R373cba48c102407a" /><Relationship Type="http://schemas.openxmlformats.org/officeDocument/2006/relationships/slide" Target="/ppt/slides/slide4.xml" Id="Rd27be39a5df546fb" /><Relationship Type="http://schemas.openxmlformats.org/officeDocument/2006/relationships/slide" Target="/ppt/slides/slide5.xml" Id="R4e28d13a1bea451a" /><Relationship Type="http://schemas.openxmlformats.org/officeDocument/2006/relationships/slide" Target="/ppt/slides/slide6.xml" Id="R15e08fa0c6894748" /><Relationship Type="http://schemas.openxmlformats.org/officeDocument/2006/relationships/slide" Target="/ppt/slides/slide7.xml" Id="R43151a591bdc40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4b9c86ee8e4a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f24df42f34412" /><Relationship Type="http://schemas.openxmlformats.org/officeDocument/2006/relationships/theme" Target="/ppt/slideMasters/theme/theme1.xml" Id="R9d7fa8f9de1245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3f24df42f344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6bd1f454443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05242b3e44f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fcad0da864f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ae9265a3741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2985aea114b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494c72e6349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3969bb42147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 REVISJON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7 455 207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2 492 352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2 010 018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504 493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4 194 929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BTE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Mellomila 93A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87 49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firmapost@allrevisjon.no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970 895 167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