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3ea5e0bae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89f6da213424c"/>
  </p:sldMasterIdLst>
  <p:sldIdLst>
    <p:sldId xmlns:r="http://schemas.openxmlformats.org/officeDocument/2006/relationships" id="256" r:id="Rd7c2040d93d94e22"/>
    <p:sldId xmlns:r="http://schemas.openxmlformats.org/officeDocument/2006/relationships" id="257" r:id="R3bce65e74eb04e94"/>
    <p:sldId xmlns:r="http://schemas.openxmlformats.org/officeDocument/2006/relationships" id="258" r:id="R09fd08e2fb7f4793"/>
    <p:sldId xmlns:r="http://schemas.openxmlformats.org/officeDocument/2006/relationships" id="259" r:id="R98e5ae1d90b84f2a"/>
    <p:sldId xmlns:r="http://schemas.openxmlformats.org/officeDocument/2006/relationships" id="260" r:id="R2ffed9499a6844da"/>
    <p:sldId xmlns:r="http://schemas.openxmlformats.org/officeDocument/2006/relationships" id="261" r:id="R69606a1f9ee540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89f6da213424c" /><Relationship Type="http://schemas.openxmlformats.org/officeDocument/2006/relationships/slide" Target="/ppt/slides/slide1.xml" Id="Rd7c2040d93d94e22" /><Relationship Type="http://schemas.openxmlformats.org/officeDocument/2006/relationships/slide" Target="/ppt/slides/slide2.xml" Id="R3bce65e74eb04e94" /><Relationship Type="http://schemas.openxmlformats.org/officeDocument/2006/relationships/slide" Target="/ppt/slides/slide3.xml" Id="R09fd08e2fb7f4793" /><Relationship Type="http://schemas.openxmlformats.org/officeDocument/2006/relationships/slide" Target="/ppt/slides/slide4.xml" Id="R98e5ae1d90b84f2a" /><Relationship Type="http://schemas.openxmlformats.org/officeDocument/2006/relationships/slide" Target="/ppt/slides/slide5.xml" Id="R2ffed9499a6844da" /><Relationship Type="http://schemas.openxmlformats.org/officeDocument/2006/relationships/slide" Target="/ppt/slides/slide6.xml" Id="R69606a1f9ee540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66fd1c53c47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4dcff232c45f0" /><Relationship Type="http://schemas.openxmlformats.org/officeDocument/2006/relationships/theme" Target="/ppt/slideMasters/theme/theme1.xml" Id="Rcd293c060991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4dcff232c45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57e3d7d647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83296e628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cca9dda0c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7e86dc669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753bac40c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c3440b2ce41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MULTICASE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MULTICASE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HUSER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Huser, Bråtenalléen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39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970 896 880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MULTICASE AS</a:t>
            </a:r>
          </a:p>
        </p:txBody>
      </p:sp>
    </p:spTree>
  </p:cSld>
  <p:clrMapOvr>
    <a:masterClrMapping xmlns:a="http://schemas.openxmlformats.org/drawingml/2006/main"/>
  </p:clrMapOvr>
</p:sld>
</file>