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290d682a9b431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1a38239d4844b15"/>
  </p:sldMasterIdLst>
  <p:sldIdLst>
    <p:sldId xmlns:r="http://schemas.openxmlformats.org/officeDocument/2006/relationships" id="256" r:id="R805f8c6526274ceb"/>
    <p:sldId xmlns:r="http://schemas.openxmlformats.org/officeDocument/2006/relationships" id="257" r:id="R85cd756843ff4ea6"/>
    <p:sldId xmlns:r="http://schemas.openxmlformats.org/officeDocument/2006/relationships" id="258" r:id="Rd5b325b1f9f54e1e"/>
    <p:sldId xmlns:r="http://schemas.openxmlformats.org/officeDocument/2006/relationships" id="259" r:id="R27f0790d26ec4a69"/>
    <p:sldId xmlns:r="http://schemas.openxmlformats.org/officeDocument/2006/relationships" id="260" r:id="R501b4c0952d240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a38239d4844b15" /><Relationship Type="http://schemas.openxmlformats.org/officeDocument/2006/relationships/slide" Target="/ppt/slides/slide1.xml" Id="R805f8c6526274ceb" /><Relationship Type="http://schemas.openxmlformats.org/officeDocument/2006/relationships/slide" Target="/ppt/slides/slide2.xml" Id="R85cd756843ff4ea6" /><Relationship Type="http://schemas.openxmlformats.org/officeDocument/2006/relationships/slide" Target="/ppt/slides/slide3.xml" Id="Rd5b325b1f9f54e1e" /><Relationship Type="http://schemas.openxmlformats.org/officeDocument/2006/relationships/slide" Target="/ppt/slides/slide4.xml" Id="R27f0790d26ec4a69" /><Relationship Type="http://schemas.openxmlformats.org/officeDocument/2006/relationships/slide" Target="/ppt/slides/slide5.xml" Id="R501b4c0952d240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2a90659dda46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ec8fb32318420b" /><Relationship Type="http://schemas.openxmlformats.org/officeDocument/2006/relationships/theme" Target="/ppt/slideMasters/theme/theme1.xml" Id="Rc74c597a581a4c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ec8fb3231842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5780fd471448a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8b6c6b4ae403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67b47ce6e144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deea02be8d46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91b09b959d4c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KRISTENT ARBEID BLANT BLINDE OG SVAKSYNTE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KRISTENT ARBEID BLANT BLINDE OG SVAKSYNTE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KRISTENT ARBEID BLANT BLINDE OG SVAKSYNTE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KRISTENT ARBEID BLANT BLINDE OG SVAKSYNTE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KRISTENT ARBEID BLANT BLINDE OG SVAKSYNTE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KRISTENT ARBEID BLANT BLINDE OG SVAKSYNTE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 gate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81 69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kabb@kabb.no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www.kabb.no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970 897 003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KRISTENT ARBEID BLANT BLINDE OG SVAKSYNTE</a:t>
            </a:r>
          </a:p>
        </p:txBody>
      </p:sp>
    </p:spTree>
  </p:cSld>
  <p:clrMapOvr>
    <a:masterClrMapping xmlns:a="http://schemas.openxmlformats.org/drawingml/2006/main"/>
  </p:clrMapOvr>
</p:sld>
</file>